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5">
  <p:sldMasterIdLst>
    <p:sldMasterId id="2147483678" r:id="rId1"/>
  </p:sldMasterIdLst>
  <p:notesMasterIdLst>
    <p:notesMasterId r:id="rId60"/>
  </p:notesMasterIdLst>
  <p:sldIdLst>
    <p:sldId id="326" r:id="rId2"/>
    <p:sldId id="257" r:id="rId3"/>
    <p:sldId id="329" r:id="rId4"/>
    <p:sldId id="258" r:id="rId5"/>
    <p:sldId id="259" r:id="rId6"/>
    <p:sldId id="264" r:id="rId7"/>
    <p:sldId id="265" r:id="rId8"/>
    <p:sldId id="266" r:id="rId9"/>
    <p:sldId id="267" r:id="rId10"/>
    <p:sldId id="268" r:id="rId11"/>
    <p:sldId id="269" r:id="rId12"/>
    <p:sldId id="270" r:id="rId13"/>
    <p:sldId id="271" r:id="rId14"/>
    <p:sldId id="272" r:id="rId15"/>
    <p:sldId id="273" r:id="rId16"/>
    <p:sldId id="274" r:id="rId17"/>
    <p:sldId id="283" r:id="rId18"/>
    <p:sldId id="284" r:id="rId19"/>
    <p:sldId id="286" r:id="rId20"/>
    <p:sldId id="287" r:id="rId21"/>
    <p:sldId id="288" r:id="rId22"/>
    <p:sldId id="289" r:id="rId23"/>
    <p:sldId id="290" r:id="rId24"/>
    <p:sldId id="291" r:id="rId25"/>
    <p:sldId id="292" r:id="rId26"/>
    <p:sldId id="293" r:id="rId27"/>
    <p:sldId id="294" r:id="rId28"/>
    <p:sldId id="295" r:id="rId29"/>
    <p:sldId id="296" r:id="rId30"/>
    <p:sldId id="297" r:id="rId31"/>
    <p:sldId id="328" r:id="rId32"/>
    <p:sldId id="298" r:id="rId33"/>
    <p:sldId id="299" r:id="rId34"/>
    <p:sldId id="300" r:id="rId35"/>
    <p:sldId id="301" r:id="rId36"/>
    <p:sldId id="302" r:id="rId37"/>
    <p:sldId id="303" r:id="rId38"/>
    <p:sldId id="304" r:id="rId39"/>
    <p:sldId id="305" r:id="rId40"/>
    <p:sldId id="306" r:id="rId41"/>
    <p:sldId id="307" r:id="rId42"/>
    <p:sldId id="308" r:id="rId43"/>
    <p:sldId id="309" r:id="rId44"/>
    <p:sldId id="310" r:id="rId45"/>
    <p:sldId id="311" r:id="rId46"/>
    <p:sldId id="312" r:id="rId47"/>
    <p:sldId id="313" r:id="rId48"/>
    <p:sldId id="314" r:id="rId49"/>
    <p:sldId id="315" r:id="rId50"/>
    <p:sldId id="316" r:id="rId51"/>
    <p:sldId id="317" r:id="rId52"/>
    <p:sldId id="318" r:id="rId53"/>
    <p:sldId id="319" r:id="rId54"/>
    <p:sldId id="320" r:id="rId55"/>
    <p:sldId id="321" r:id="rId56"/>
    <p:sldId id="322" r:id="rId57"/>
    <p:sldId id="323" r:id="rId58"/>
    <p:sldId id="330" r:id="rId59"/>
  </p:sldIdLst>
  <p:sldSz cx="12192000" cy="6858000"/>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9E0014C-299A-41C2-B43A-26153136079A}" v="46" dt="2024-06-15T08:08:08.777"/>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94660"/>
  </p:normalViewPr>
  <p:slideViewPr>
    <p:cSldViewPr snapToGrid="0" showGuides="1">
      <p:cViewPr varScale="1">
        <p:scale>
          <a:sx n="104" d="100"/>
          <a:sy n="104" d="100"/>
        </p:scale>
        <p:origin x="756"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microsoft.com/office/2015/10/relationships/revisionInfo" Target="revisionInfo.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福﨑 博孝" userId="4992b7e9-9c6d-4b11-9cdd-c7f30ee2e9ad" providerId="ADAL" clId="{8D4948E2-0166-4E6C-9C5D-5D5A65C6E6A1}"/>
    <pc:docChg chg="undo redo custSel modSld">
      <pc:chgData name="福﨑 博孝" userId="4992b7e9-9c6d-4b11-9cdd-c7f30ee2e9ad" providerId="ADAL" clId="{8D4948E2-0166-4E6C-9C5D-5D5A65C6E6A1}" dt="2024-03-23T03:58:22.585" v="5784" actId="207"/>
      <pc:docMkLst>
        <pc:docMk/>
      </pc:docMkLst>
      <pc:sldChg chg="modSp mod">
        <pc:chgData name="福﨑 博孝" userId="4992b7e9-9c6d-4b11-9cdd-c7f30ee2e9ad" providerId="ADAL" clId="{8D4948E2-0166-4E6C-9C5D-5D5A65C6E6A1}" dt="2024-03-23T00:06:00.697" v="2955" actId="20577"/>
        <pc:sldMkLst>
          <pc:docMk/>
          <pc:sldMk cId="941683467" sldId="257"/>
        </pc:sldMkLst>
        <pc:spChg chg="mod">
          <ac:chgData name="福﨑 博孝" userId="4992b7e9-9c6d-4b11-9cdd-c7f30ee2e9ad" providerId="ADAL" clId="{8D4948E2-0166-4E6C-9C5D-5D5A65C6E6A1}" dt="2024-03-23T00:06:00.697" v="2955" actId="20577"/>
          <ac:spMkLst>
            <pc:docMk/>
            <pc:sldMk cId="941683467" sldId="257"/>
            <ac:spMk id="2" creationId="{A317E7A6-E545-7F53-1766-BC3FC3EABA05}"/>
          </ac:spMkLst>
        </pc:spChg>
      </pc:sldChg>
      <pc:sldChg chg="modSp mod">
        <pc:chgData name="福﨑 博孝" userId="4992b7e9-9c6d-4b11-9cdd-c7f30ee2e9ad" providerId="ADAL" clId="{8D4948E2-0166-4E6C-9C5D-5D5A65C6E6A1}" dt="2024-03-22T04:07:25.413" v="303" actId="113"/>
        <pc:sldMkLst>
          <pc:docMk/>
          <pc:sldMk cId="4059672859" sldId="258"/>
        </pc:sldMkLst>
        <pc:spChg chg="mod">
          <ac:chgData name="福﨑 博孝" userId="4992b7e9-9c6d-4b11-9cdd-c7f30ee2e9ad" providerId="ADAL" clId="{8D4948E2-0166-4E6C-9C5D-5D5A65C6E6A1}" dt="2024-03-22T04:07:25.413" v="303" actId="113"/>
          <ac:spMkLst>
            <pc:docMk/>
            <pc:sldMk cId="4059672859" sldId="258"/>
            <ac:spMk id="5" creationId="{593EB20C-483A-6BB6-2442-6181184BAEE1}"/>
          </ac:spMkLst>
        </pc:spChg>
      </pc:sldChg>
      <pc:sldChg chg="modSp mod">
        <pc:chgData name="福﨑 博孝" userId="4992b7e9-9c6d-4b11-9cdd-c7f30ee2e9ad" providerId="ADAL" clId="{8D4948E2-0166-4E6C-9C5D-5D5A65C6E6A1}" dt="2024-03-22T03:56:05.816" v="250" actId="115"/>
        <pc:sldMkLst>
          <pc:docMk/>
          <pc:sldMk cId="496028722" sldId="259"/>
        </pc:sldMkLst>
        <pc:spChg chg="mod">
          <ac:chgData name="福﨑 博孝" userId="4992b7e9-9c6d-4b11-9cdd-c7f30ee2e9ad" providerId="ADAL" clId="{8D4948E2-0166-4E6C-9C5D-5D5A65C6E6A1}" dt="2024-03-22T03:56:05.816" v="250" actId="115"/>
          <ac:spMkLst>
            <pc:docMk/>
            <pc:sldMk cId="496028722" sldId="259"/>
            <ac:spMk id="2" creationId="{A4EB0AEC-B814-9080-CD2D-A33672EC5936}"/>
          </ac:spMkLst>
        </pc:spChg>
      </pc:sldChg>
      <pc:sldChg chg="modSp mod">
        <pc:chgData name="福﨑 博孝" userId="4992b7e9-9c6d-4b11-9cdd-c7f30ee2e9ad" providerId="ADAL" clId="{8D4948E2-0166-4E6C-9C5D-5D5A65C6E6A1}" dt="2024-03-22T03:56:29.020" v="253" actId="115"/>
        <pc:sldMkLst>
          <pc:docMk/>
          <pc:sldMk cId="104103256" sldId="260"/>
        </pc:sldMkLst>
        <pc:spChg chg="mod">
          <ac:chgData name="福﨑 博孝" userId="4992b7e9-9c6d-4b11-9cdd-c7f30ee2e9ad" providerId="ADAL" clId="{8D4948E2-0166-4E6C-9C5D-5D5A65C6E6A1}" dt="2024-03-22T03:56:29.020" v="253" actId="115"/>
          <ac:spMkLst>
            <pc:docMk/>
            <pc:sldMk cId="104103256" sldId="260"/>
            <ac:spMk id="2" creationId="{4C22B95B-F893-8031-A199-A7CE324381A5}"/>
          </ac:spMkLst>
        </pc:spChg>
      </pc:sldChg>
      <pc:sldChg chg="modSp mod">
        <pc:chgData name="福﨑 博孝" userId="4992b7e9-9c6d-4b11-9cdd-c7f30ee2e9ad" providerId="ADAL" clId="{8D4948E2-0166-4E6C-9C5D-5D5A65C6E6A1}" dt="2024-03-22T05:26:42.969" v="509" actId="20577"/>
        <pc:sldMkLst>
          <pc:docMk/>
          <pc:sldMk cId="1508120313" sldId="261"/>
        </pc:sldMkLst>
        <pc:spChg chg="mod">
          <ac:chgData name="福﨑 博孝" userId="4992b7e9-9c6d-4b11-9cdd-c7f30ee2e9ad" providerId="ADAL" clId="{8D4948E2-0166-4E6C-9C5D-5D5A65C6E6A1}" dt="2024-03-22T05:26:42.969" v="509" actId="20577"/>
          <ac:spMkLst>
            <pc:docMk/>
            <pc:sldMk cId="1508120313" sldId="261"/>
            <ac:spMk id="2" creationId="{1308CD02-8055-5013-9C8A-7672413FFE82}"/>
          </ac:spMkLst>
        </pc:spChg>
      </pc:sldChg>
      <pc:sldChg chg="modSp mod">
        <pc:chgData name="福﨑 博孝" userId="4992b7e9-9c6d-4b11-9cdd-c7f30ee2e9ad" providerId="ADAL" clId="{8D4948E2-0166-4E6C-9C5D-5D5A65C6E6A1}" dt="2024-03-22T05:29:59.280" v="523" actId="113"/>
        <pc:sldMkLst>
          <pc:docMk/>
          <pc:sldMk cId="2938475778" sldId="262"/>
        </pc:sldMkLst>
        <pc:spChg chg="mod">
          <ac:chgData name="福﨑 博孝" userId="4992b7e9-9c6d-4b11-9cdd-c7f30ee2e9ad" providerId="ADAL" clId="{8D4948E2-0166-4E6C-9C5D-5D5A65C6E6A1}" dt="2024-03-22T05:29:59.280" v="523" actId="113"/>
          <ac:spMkLst>
            <pc:docMk/>
            <pc:sldMk cId="2938475778" sldId="262"/>
            <ac:spMk id="4" creationId="{550F7F04-607D-59E5-09FC-1A1354B4C6F3}"/>
          </ac:spMkLst>
        </pc:spChg>
      </pc:sldChg>
      <pc:sldChg chg="modSp mod">
        <pc:chgData name="福﨑 博孝" userId="4992b7e9-9c6d-4b11-9cdd-c7f30ee2e9ad" providerId="ADAL" clId="{8D4948E2-0166-4E6C-9C5D-5D5A65C6E6A1}" dt="2024-03-22T05:30:59.211" v="532" actId="113"/>
        <pc:sldMkLst>
          <pc:docMk/>
          <pc:sldMk cId="3790224172" sldId="263"/>
        </pc:sldMkLst>
        <pc:spChg chg="mod">
          <ac:chgData name="福﨑 博孝" userId="4992b7e9-9c6d-4b11-9cdd-c7f30ee2e9ad" providerId="ADAL" clId="{8D4948E2-0166-4E6C-9C5D-5D5A65C6E6A1}" dt="2024-03-22T05:30:59.211" v="532" actId="113"/>
          <ac:spMkLst>
            <pc:docMk/>
            <pc:sldMk cId="3790224172" sldId="263"/>
            <ac:spMk id="4" creationId="{550F7F04-607D-59E5-09FC-1A1354B4C6F3}"/>
          </ac:spMkLst>
        </pc:spChg>
      </pc:sldChg>
      <pc:sldChg chg="modSp mod">
        <pc:chgData name="福﨑 博孝" userId="4992b7e9-9c6d-4b11-9cdd-c7f30ee2e9ad" providerId="ADAL" clId="{8D4948E2-0166-4E6C-9C5D-5D5A65C6E6A1}" dt="2024-03-22T05:31:17.180" v="533" actId="20577"/>
        <pc:sldMkLst>
          <pc:docMk/>
          <pc:sldMk cId="267051621" sldId="264"/>
        </pc:sldMkLst>
        <pc:spChg chg="mod">
          <ac:chgData name="福﨑 博孝" userId="4992b7e9-9c6d-4b11-9cdd-c7f30ee2e9ad" providerId="ADAL" clId="{8D4948E2-0166-4E6C-9C5D-5D5A65C6E6A1}" dt="2024-03-22T05:31:17.180" v="533" actId="20577"/>
          <ac:spMkLst>
            <pc:docMk/>
            <pc:sldMk cId="267051621" sldId="264"/>
            <ac:spMk id="4" creationId="{550F7F04-607D-59E5-09FC-1A1354B4C6F3}"/>
          </ac:spMkLst>
        </pc:spChg>
      </pc:sldChg>
      <pc:sldChg chg="modSp mod">
        <pc:chgData name="福﨑 博孝" userId="4992b7e9-9c6d-4b11-9cdd-c7f30ee2e9ad" providerId="ADAL" clId="{8D4948E2-0166-4E6C-9C5D-5D5A65C6E6A1}" dt="2024-03-22T05:39:02.394" v="534" actId="20577"/>
        <pc:sldMkLst>
          <pc:docMk/>
          <pc:sldMk cId="3481615322" sldId="265"/>
        </pc:sldMkLst>
        <pc:spChg chg="mod">
          <ac:chgData name="福﨑 博孝" userId="4992b7e9-9c6d-4b11-9cdd-c7f30ee2e9ad" providerId="ADAL" clId="{8D4948E2-0166-4E6C-9C5D-5D5A65C6E6A1}" dt="2024-03-22T05:39:02.394" v="534" actId="20577"/>
          <ac:spMkLst>
            <pc:docMk/>
            <pc:sldMk cId="3481615322" sldId="265"/>
            <ac:spMk id="4" creationId="{550F7F04-607D-59E5-09FC-1A1354B4C6F3}"/>
          </ac:spMkLst>
        </pc:spChg>
      </pc:sldChg>
      <pc:sldChg chg="modSp mod">
        <pc:chgData name="福﨑 博孝" userId="4992b7e9-9c6d-4b11-9cdd-c7f30ee2e9ad" providerId="ADAL" clId="{8D4948E2-0166-4E6C-9C5D-5D5A65C6E6A1}" dt="2024-03-22T05:39:36.292" v="536" actId="20577"/>
        <pc:sldMkLst>
          <pc:docMk/>
          <pc:sldMk cId="3469399092" sldId="266"/>
        </pc:sldMkLst>
        <pc:spChg chg="mod">
          <ac:chgData name="福﨑 博孝" userId="4992b7e9-9c6d-4b11-9cdd-c7f30ee2e9ad" providerId="ADAL" clId="{8D4948E2-0166-4E6C-9C5D-5D5A65C6E6A1}" dt="2024-03-22T05:39:36.292" v="536" actId="20577"/>
          <ac:spMkLst>
            <pc:docMk/>
            <pc:sldMk cId="3469399092" sldId="266"/>
            <ac:spMk id="4" creationId="{550F7F04-607D-59E5-09FC-1A1354B4C6F3}"/>
          </ac:spMkLst>
        </pc:spChg>
      </pc:sldChg>
      <pc:sldChg chg="modSp mod">
        <pc:chgData name="福﨑 博孝" userId="4992b7e9-9c6d-4b11-9cdd-c7f30ee2e9ad" providerId="ADAL" clId="{8D4948E2-0166-4E6C-9C5D-5D5A65C6E6A1}" dt="2024-03-22T05:43:49.029" v="669" actId="20577"/>
        <pc:sldMkLst>
          <pc:docMk/>
          <pc:sldMk cId="2608328250" sldId="267"/>
        </pc:sldMkLst>
        <pc:spChg chg="mod">
          <ac:chgData name="福﨑 博孝" userId="4992b7e9-9c6d-4b11-9cdd-c7f30ee2e9ad" providerId="ADAL" clId="{8D4948E2-0166-4E6C-9C5D-5D5A65C6E6A1}" dt="2024-03-22T05:43:49.029" v="669" actId="20577"/>
          <ac:spMkLst>
            <pc:docMk/>
            <pc:sldMk cId="2608328250" sldId="267"/>
            <ac:spMk id="4" creationId="{550F7F04-607D-59E5-09FC-1A1354B4C6F3}"/>
          </ac:spMkLst>
        </pc:spChg>
      </pc:sldChg>
      <pc:sldChg chg="modSp mod">
        <pc:chgData name="福﨑 博孝" userId="4992b7e9-9c6d-4b11-9cdd-c7f30ee2e9ad" providerId="ADAL" clId="{8D4948E2-0166-4E6C-9C5D-5D5A65C6E6A1}" dt="2024-03-23T00:17:33.247" v="3047" actId="207"/>
        <pc:sldMkLst>
          <pc:docMk/>
          <pc:sldMk cId="4126943534" sldId="268"/>
        </pc:sldMkLst>
        <pc:spChg chg="mod">
          <ac:chgData name="福﨑 博孝" userId="4992b7e9-9c6d-4b11-9cdd-c7f30ee2e9ad" providerId="ADAL" clId="{8D4948E2-0166-4E6C-9C5D-5D5A65C6E6A1}" dt="2024-03-23T00:17:33.247" v="3047" actId="207"/>
          <ac:spMkLst>
            <pc:docMk/>
            <pc:sldMk cId="4126943534" sldId="268"/>
            <ac:spMk id="4" creationId="{550F7F04-607D-59E5-09FC-1A1354B4C6F3}"/>
          </ac:spMkLst>
        </pc:spChg>
      </pc:sldChg>
      <pc:sldChg chg="modSp mod">
        <pc:chgData name="福﨑 博孝" userId="4992b7e9-9c6d-4b11-9cdd-c7f30ee2e9ad" providerId="ADAL" clId="{8D4948E2-0166-4E6C-9C5D-5D5A65C6E6A1}" dt="2024-03-22T05:53:09.772" v="923" actId="20577"/>
        <pc:sldMkLst>
          <pc:docMk/>
          <pc:sldMk cId="2720263831" sldId="269"/>
        </pc:sldMkLst>
        <pc:spChg chg="mod">
          <ac:chgData name="福﨑 博孝" userId="4992b7e9-9c6d-4b11-9cdd-c7f30ee2e9ad" providerId="ADAL" clId="{8D4948E2-0166-4E6C-9C5D-5D5A65C6E6A1}" dt="2024-03-22T05:53:09.772" v="923" actId="20577"/>
          <ac:spMkLst>
            <pc:docMk/>
            <pc:sldMk cId="2720263831" sldId="269"/>
            <ac:spMk id="4" creationId="{550F7F04-607D-59E5-09FC-1A1354B4C6F3}"/>
          </ac:spMkLst>
        </pc:spChg>
      </pc:sldChg>
      <pc:sldChg chg="modSp mod">
        <pc:chgData name="福﨑 博孝" userId="4992b7e9-9c6d-4b11-9cdd-c7f30ee2e9ad" providerId="ADAL" clId="{8D4948E2-0166-4E6C-9C5D-5D5A65C6E6A1}" dt="2024-03-23T00:09:29.686" v="2964" actId="207"/>
        <pc:sldMkLst>
          <pc:docMk/>
          <pc:sldMk cId="3707620051" sldId="270"/>
        </pc:sldMkLst>
        <pc:spChg chg="mod">
          <ac:chgData name="福﨑 博孝" userId="4992b7e9-9c6d-4b11-9cdd-c7f30ee2e9ad" providerId="ADAL" clId="{8D4948E2-0166-4E6C-9C5D-5D5A65C6E6A1}" dt="2024-03-23T00:09:29.686" v="2964" actId="207"/>
          <ac:spMkLst>
            <pc:docMk/>
            <pc:sldMk cId="3707620051" sldId="270"/>
            <ac:spMk id="4" creationId="{550F7F04-607D-59E5-09FC-1A1354B4C6F3}"/>
          </ac:spMkLst>
        </pc:spChg>
      </pc:sldChg>
      <pc:sldChg chg="modSp mod">
        <pc:chgData name="福﨑 博孝" userId="4992b7e9-9c6d-4b11-9cdd-c7f30ee2e9ad" providerId="ADAL" clId="{8D4948E2-0166-4E6C-9C5D-5D5A65C6E6A1}" dt="2024-03-23T00:22:13.378" v="3201" actId="20577"/>
        <pc:sldMkLst>
          <pc:docMk/>
          <pc:sldMk cId="1124891780" sldId="271"/>
        </pc:sldMkLst>
        <pc:spChg chg="mod">
          <ac:chgData name="福﨑 博孝" userId="4992b7e9-9c6d-4b11-9cdd-c7f30ee2e9ad" providerId="ADAL" clId="{8D4948E2-0166-4E6C-9C5D-5D5A65C6E6A1}" dt="2024-03-23T00:22:13.378" v="3201" actId="20577"/>
          <ac:spMkLst>
            <pc:docMk/>
            <pc:sldMk cId="1124891780" sldId="271"/>
            <ac:spMk id="4" creationId="{550F7F04-607D-59E5-09FC-1A1354B4C6F3}"/>
          </ac:spMkLst>
        </pc:spChg>
      </pc:sldChg>
      <pc:sldChg chg="modSp mod">
        <pc:chgData name="福﨑 博孝" userId="4992b7e9-9c6d-4b11-9cdd-c7f30ee2e9ad" providerId="ADAL" clId="{8D4948E2-0166-4E6C-9C5D-5D5A65C6E6A1}" dt="2024-03-22T05:58:57.124" v="1007" actId="20577"/>
        <pc:sldMkLst>
          <pc:docMk/>
          <pc:sldMk cId="3071554128" sldId="272"/>
        </pc:sldMkLst>
        <pc:spChg chg="mod">
          <ac:chgData name="福﨑 博孝" userId="4992b7e9-9c6d-4b11-9cdd-c7f30ee2e9ad" providerId="ADAL" clId="{8D4948E2-0166-4E6C-9C5D-5D5A65C6E6A1}" dt="2024-03-22T05:58:57.124" v="1007" actId="20577"/>
          <ac:spMkLst>
            <pc:docMk/>
            <pc:sldMk cId="3071554128" sldId="272"/>
            <ac:spMk id="4" creationId="{550F7F04-607D-59E5-09FC-1A1354B4C6F3}"/>
          </ac:spMkLst>
        </pc:spChg>
      </pc:sldChg>
      <pc:sldChg chg="modSp mod">
        <pc:chgData name="福﨑 博孝" userId="4992b7e9-9c6d-4b11-9cdd-c7f30ee2e9ad" providerId="ADAL" clId="{8D4948E2-0166-4E6C-9C5D-5D5A65C6E6A1}" dt="2024-03-23T03:57:39.725" v="5780" actId="20577"/>
        <pc:sldMkLst>
          <pc:docMk/>
          <pc:sldMk cId="4282957322" sldId="273"/>
        </pc:sldMkLst>
        <pc:spChg chg="mod">
          <ac:chgData name="福﨑 博孝" userId="4992b7e9-9c6d-4b11-9cdd-c7f30ee2e9ad" providerId="ADAL" clId="{8D4948E2-0166-4E6C-9C5D-5D5A65C6E6A1}" dt="2024-03-23T03:57:39.725" v="5780" actId="20577"/>
          <ac:spMkLst>
            <pc:docMk/>
            <pc:sldMk cId="4282957322" sldId="273"/>
            <ac:spMk id="4" creationId="{550F7F04-607D-59E5-09FC-1A1354B4C6F3}"/>
          </ac:spMkLst>
        </pc:spChg>
      </pc:sldChg>
      <pc:sldChg chg="modSp mod">
        <pc:chgData name="福﨑 博孝" userId="4992b7e9-9c6d-4b11-9cdd-c7f30ee2e9ad" providerId="ADAL" clId="{8D4948E2-0166-4E6C-9C5D-5D5A65C6E6A1}" dt="2024-03-22T06:03:23.489" v="1089" actId="20577"/>
        <pc:sldMkLst>
          <pc:docMk/>
          <pc:sldMk cId="1961116807" sldId="274"/>
        </pc:sldMkLst>
        <pc:spChg chg="mod">
          <ac:chgData name="福﨑 博孝" userId="4992b7e9-9c6d-4b11-9cdd-c7f30ee2e9ad" providerId="ADAL" clId="{8D4948E2-0166-4E6C-9C5D-5D5A65C6E6A1}" dt="2024-03-22T06:03:23.489" v="1089" actId="20577"/>
          <ac:spMkLst>
            <pc:docMk/>
            <pc:sldMk cId="1961116807" sldId="274"/>
            <ac:spMk id="4" creationId="{550F7F04-607D-59E5-09FC-1A1354B4C6F3}"/>
          </ac:spMkLst>
        </pc:spChg>
      </pc:sldChg>
      <pc:sldChg chg="modSp mod">
        <pc:chgData name="福﨑 博孝" userId="4992b7e9-9c6d-4b11-9cdd-c7f30ee2e9ad" providerId="ADAL" clId="{8D4948E2-0166-4E6C-9C5D-5D5A65C6E6A1}" dt="2024-03-23T00:23:29.909" v="3206" actId="207"/>
        <pc:sldMkLst>
          <pc:docMk/>
          <pc:sldMk cId="1481412568" sldId="275"/>
        </pc:sldMkLst>
        <pc:spChg chg="mod">
          <ac:chgData name="福﨑 博孝" userId="4992b7e9-9c6d-4b11-9cdd-c7f30ee2e9ad" providerId="ADAL" clId="{8D4948E2-0166-4E6C-9C5D-5D5A65C6E6A1}" dt="2024-03-23T00:23:29.909" v="3206" actId="207"/>
          <ac:spMkLst>
            <pc:docMk/>
            <pc:sldMk cId="1481412568" sldId="275"/>
            <ac:spMk id="4" creationId="{550F7F04-607D-59E5-09FC-1A1354B4C6F3}"/>
          </ac:spMkLst>
        </pc:spChg>
      </pc:sldChg>
      <pc:sldChg chg="modSp mod">
        <pc:chgData name="福﨑 博孝" userId="4992b7e9-9c6d-4b11-9cdd-c7f30ee2e9ad" providerId="ADAL" clId="{8D4948E2-0166-4E6C-9C5D-5D5A65C6E6A1}" dt="2024-03-23T00:12:02.308" v="2976"/>
        <pc:sldMkLst>
          <pc:docMk/>
          <pc:sldMk cId="2823895316" sldId="276"/>
        </pc:sldMkLst>
        <pc:spChg chg="mod">
          <ac:chgData name="福﨑 博孝" userId="4992b7e9-9c6d-4b11-9cdd-c7f30ee2e9ad" providerId="ADAL" clId="{8D4948E2-0166-4E6C-9C5D-5D5A65C6E6A1}" dt="2024-03-23T00:12:02.308" v="2976"/>
          <ac:spMkLst>
            <pc:docMk/>
            <pc:sldMk cId="2823895316" sldId="276"/>
            <ac:spMk id="4" creationId="{550F7F04-607D-59E5-09FC-1A1354B4C6F3}"/>
          </ac:spMkLst>
        </pc:spChg>
      </pc:sldChg>
      <pc:sldChg chg="modSp mod">
        <pc:chgData name="福﨑 博孝" userId="4992b7e9-9c6d-4b11-9cdd-c7f30ee2e9ad" providerId="ADAL" clId="{8D4948E2-0166-4E6C-9C5D-5D5A65C6E6A1}" dt="2024-03-23T03:56:53.585" v="5769" actId="20577"/>
        <pc:sldMkLst>
          <pc:docMk/>
          <pc:sldMk cId="1415788644" sldId="277"/>
        </pc:sldMkLst>
        <pc:spChg chg="mod">
          <ac:chgData name="福﨑 博孝" userId="4992b7e9-9c6d-4b11-9cdd-c7f30ee2e9ad" providerId="ADAL" clId="{8D4948E2-0166-4E6C-9C5D-5D5A65C6E6A1}" dt="2024-03-23T03:56:53.585" v="5769" actId="20577"/>
          <ac:spMkLst>
            <pc:docMk/>
            <pc:sldMk cId="1415788644" sldId="277"/>
            <ac:spMk id="4" creationId="{550F7F04-607D-59E5-09FC-1A1354B4C6F3}"/>
          </ac:spMkLst>
        </pc:spChg>
      </pc:sldChg>
      <pc:sldChg chg="modSp mod">
        <pc:chgData name="福﨑 博孝" userId="4992b7e9-9c6d-4b11-9cdd-c7f30ee2e9ad" providerId="ADAL" clId="{8D4948E2-0166-4E6C-9C5D-5D5A65C6E6A1}" dt="2024-03-23T00:24:50.416" v="3217" actId="20577"/>
        <pc:sldMkLst>
          <pc:docMk/>
          <pc:sldMk cId="4235879301" sldId="278"/>
        </pc:sldMkLst>
        <pc:spChg chg="mod">
          <ac:chgData name="福﨑 博孝" userId="4992b7e9-9c6d-4b11-9cdd-c7f30ee2e9ad" providerId="ADAL" clId="{8D4948E2-0166-4E6C-9C5D-5D5A65C6E6A1}" dt="2024-03-23T00:24:50.416" v="3217" actId="20577"/>
          <ac:spMkLst>
            <pc:docMk/>
            <pc:sldMk cId="4235879301" sldId="278"/>
            <ac:spMk id="4" creationId="{550F7F04-607D-59E5-09FC-1A1354B4C6F3}"/>
          </ac:spMkLst>
        </pc:spChg>
      </pc:sldChg>
      <pc:sldChg chg="modSp mod">
        <pc:chgData name="福﨑 博孝" userId="4992b7e9-9c6d-4b11-9cdd-c7f30ee2e9ad" providerId="ADAL" clId="{8D4948E2-0166-4E6C-9C5D-5D5A65C6E6A1}" dt="2024-03-23T00:15:37.175" v="3040" actId="207"/>
        <pc:sldMkLst>
          <pc:docMk/>
          <pc:sldMk cId="1245142549" sldId="279"/>
        </pc:sldMkLst>
        <pc:spChg chg="mod">
          <ac:chgData name="福﨑 博孝" userId="4992b7e9-9c6d-4b11-9cdd-c7f30ee2e9ad" providerId="ADAL" clId="{8D4948E2-0166-4E6C-9C5D-5D5A65C6E6A1}" dt="2024-03-23T00:15:37.175" v="3040" actId="207"/>
          <ac:spMkLst>
            <pc:docMk/>
            <pc:sldMk cId="1245142549" sldId="279"/>
            <ac:spMk id="4" creationId="{550F7F04-607D-59E5-09FC-1A1354B4C6F3}"/>
          </ac:spMkLst>
        </pc:spChg>
      </pc:sldChg>
      <pc:sldChg chg="modSp mod">
        <pc:chgData name="福﨑 博孝" userId="4992b7e9-9c6d-4b11-9cdd-c7f30ee2e9ad" providerId="ADAL" clId="{8D4948E2-0166-4E6C-9C5D-5D5A65C6E6A1}" dt="2024-03-23T00:16:00.969" v="3041" actId="207"/>
        <pc:sldMkLst>
          <pc:docMk/>
          <pc:sldMk cId="1928742225" sldId="280"/>
        </pc:sldMkLst>
        <pc:spChg chg="mod">
          <ac:chgData name="福﨑 博孝" userId="4992b7e9-9c6d-4b11-9cdd-c7f30ee2e9ad" providerId="ADAL" clId="{8D4948E2-0166-4E6C-9C5D-5D5A65C6E6A1}" dt="2024-03-23T00:16:00.969" v="3041" actId="207"/>
          <ac:spMkLst>
            <pc:docMk/>
            <pc:sldMk cId="1928742225" sldId="280"/>
            <ac:spMk id="4" creationId="{550F7F04-607D-59E5-09FC-1A1354B4C6F3}"/>
          </ac:spMkLst>
        </pc:spChg>
      </pc:sldChg>
      <pc:sldChg chg="modSp mod">
        <pc:chgData name="福﨑 博孝" userId="4992b7e9-9c6d-4b11-9cdd-c7f30ee2e9ad" providerId="ADAL" clId="{8D4948E2-0166-4E6C-9C5D-5D5A65C6E6A1}" dt="2024-03-22T06:31:34.272" v="1349" actId="20577"/>
        <pc:sldMkLst>
          <pc:docMk/>
          <pc:sldMk cId="2487378052" sldId="281"/>
        </pc:sldMkLst>
        <pc:spChg chg="mod">
          <ac:chgData name="福﨑 博孝" userId="4992b7e9-9c6d-4b11-9cdd-c7f30ee2e9ad" providerId="ADAL" clId="{8D4948E2-0166-4E6C-9C5D-5D5A65C6E6A1}" dt="2024-03-22T06:31:34.272" v="1349" actId="20577"/>
          <ac:spMkLst>
            <pc:docMk/>
            <pc:sldMk cId="2487378052" sldId="281"/>
            <ac:spMk id="4" creationId="{550F7F04-607D-59E5-09FC-1A1354B4C6F3}"/>
          </ac:spMkLst>
        </pc:spChg>
      </pc:sldChg>
      <pc:sldChg chg="modSp mod">
        <pc:chgData name="福﨑 博孝" userId="4992b7e9-9c6d-4b11-9cdd-c7f30ee2e9ad" providerId="ADAL" clId="{8D4948E2-0166-4E6C-9C5D-5D5A65C6E6A1}" dt="2024-03-22T06:32:38.109" v="1354" actId="20577"/>
        <pc:sldMkLst>
          <pc:docMk/>
          <pc:sldMk cId="2174764526" sldId="282"/>
        </pc:sldMkLst>
        <pc:spChg chg="mod">
          <ac:chgData name="福﨑 博孝" userId="4992b7e9-9c6d-4b11-9cdd-c7f30ee2e9ad" providerId="ADAL" clId="{8D4948E2-0166-4E6C-9C5D-5D5A65C6E6A1}" dt="2024-03-22T06:32:38.109" v="1354" actId="20577"/>
          <ac:spMkLst>
            <pc:docMk/>
            <pc:sldMk cId="2174764526" sldId="282"/>
            <ac:spMk id="4" creationId="{550F7F04-607D-59E5-09FC-1A1354B4C6F3}"/>
          </ac:spMkLst>
        </pc:spChg>
      </pc:sldChg>
      <pc:sldChg chg="modSp mod">
        <pc:chgData name="福﨑 博孝" userId="4992b7e9-9c6d-4b11-9cdd-c7f30ee2e9ad" providerId="ADAL" clId="{8D4948E2-0166-4E6C-9C5D-5D5A65C6E6A1}" dt="2024-03-23T00:46:54.950" v="3335" actId="207"/>
        <pc:sldMkLst>
          <pc:docMk/>
          <pc:sldMk cId="74176336" sldId="283"/>
        </pc:sldMkLst>
        <pc:spChg chg="mod">
          <ac:chgData name="福﨑 博孝" userId="4992b7e9-9c6d-4b11-9cdd-c7f30ee2e9ad" providerId="ADAL" clId="{8D4948E2-0166-4E6C-9C5D-5D5A65C6E6A1}" dt="2024-03-23T00:46:54.950" v="3335" actId="207"/>
          <ac:spMkLst>
            <pc:docMk/>
            <pc:sldMk cId="74176336" sldId="283"/>
            <ac:spMk id="4" creationId="{550F7F04-607D-59E5-09FC-1A1354B4C6F3}"/>
          </ac:spMkLst>
        </pc:spChg>
      </pc:sldChg>
      <pc:sldChg chg="modSp mod">
        <pc:chgData name="福﨑 博孝" userId="4992b7e9-9c6d-4b11-9cdd-c7f30ee2e9ad" providerId="ADAL" clId="{8D4948E2-0166-4E6C-9C5D-5D5A65C6E6A1}" dt="2024-03-22T06:36:20.150" v="1373" actId="20577"/>
        <pc:sldMkLst>
          <pc:docMk/>
          <pc:sldMk cId="1334273061" sldId="284"/>
        </pc:sldMkLst>
        <pc:spChg chg="mod">
          <ac:chgData name="福﨑 博孝" userId="4992b7e9-9c6d-4b11-9cdd-c7f30ee2e9ad" providerId="ADAL" clId="{8D4948E2-0166-4E6C-9C5D-5D5A65C6E6A1}" dt="2024-03-22T06:36:20.150" v="1373" actId="20577"/>
          <ac:spMkLst>
            <pc:docMk/>
            <pc:sldMk cId="1334273061" sldId="284"/>
            <ac:spMk id="4" creationId="{550F7F04-607D-59E5-09FC-1A1354B4C6F3}"/>
          </ac:spMkLst>
        </pc:spChg>
      </pc:sldChg>
      <pc:sldChg chg="modSp mod">
        <pc:chgData name="福﨑 博孝" userId="4992b7e9-9c6d-4b11-9cdd-c7f30ee2e9ad" providerId="ADAL" clId="{8D4948E2-0166-4E6C-9C5D-5D5A65C6E6A1}" dt="2024-03-22T06:38:04.812" v="1378" actId="20577"/>
        <pc:sldMkLst>
          <pc:docMk/>
          <pc:sldMk cId="3095179088" sldId="285"/>
        </pc:sldMkLst>
        <pc:spChg chg="mod">
          <ac:chgData name="福﨑 博孝" userId="4992b7e9-9c6d-4b11-9cdd-c7f30ee2e9ad" providerId="ADAL" clId="{8D4948E2-0166-4E6C-9C5D-5D5A65C6E6A1}" dt="2024-03-22T06:38:04.812" v="1378" actId="20577"/>
          <ac:spMkLst>
            <pc:docMk/>
            <pc:sldMk cId="3095179088" sldId="285"/>
            <ac:spMk id="4" creationId="{550F7F04-607D-59E5-09FC-1A1354B4C6F3}"/>
          </ac:spMkLst>
        </pc:spChg>
      </pc:sldChg>
      <pc:sldChg chg="addSp delSp modSp mod">
        <pc:chgData name="福﨑 博孝" userId="4992b7e9-9c6d-4b11-9cdd-c7f30ee2e9ad" providerId="ADAL" clId="{8D4948E2-0166-4E6C-9C5D-5D5A65C6E6A1}" dt="2024-03-23T03:58:22.585" v="5784" actId="207"/>
        <pc:sldMkLst>
          <pc:docMk/>
          <pc:sldMk cId="1120353915" sldId="286"/>
        </pc:sldMkLst>
        <pc:spChg chg="mod">
          <ac:chgData name="福﨑 博孝" userId="4992b7e9-9c6d-4b11-9cdd-c7f30ee2e9ad" providerId="ADAL" clId="{8D4948E2-0166-4E6C-9C5D-5D5A65C6E6A1}" dt="2024-03-23T03:58:22.585" v="5784" actId="207"/>
          <ac:spMkLst>
            <pc:docMk/>
            <pc:sldMk cId="1120353915" sldId="286"/>
            <ac:spMk id="4" creationId="{550F7F04-607D-59E5-09FC-1A1354B4C6F3}"/>
          </ac:spMkLst>
        </pc:spChg>
        <pc:graphicFrameChg chg="add del">
          <ac:chgData name="福﨑 博孝" userId="4992b7e9-9c6d-4b11-9cdd-c7f30ee2e9ad" providerId="ADAL" clId="{8D4948E2-0166-4E6C-9C5D-5D5A65C6E6A1}" dt="2024-03-23T00:27:52.155" v="3227" actId="3680"/>
          <ac:graphicFrameMkLst>
            <pc:docMk/>
            <pc:sldMk cId="1120353915" sldId="286"/>
            <ac:graphicFrameMk id="2" creationId="{EF8D23AC-90A8-8E87-5AB3-C9C2B5CE03F0}"/>
          </ac:graphicFrameMkLst>
        </pc:graphicFrameChg>
      </pc:sldChg>
      <pc:sldChg chg="modSp mod">
        <pc:chgData name="福﨑 博孝" userId="4992b7e9-9c6d-4b11-9cdd-c7f30ee2e9ad" providerId="ADAL" clId="{8D4948E2-0166-4E6C-9C5D-5D5A65C6E6A1}" dt="2024-03-23T00:34:57.288" v="3262" actId="20577"/>
        <pc:sldMkLst>
          <pc:docMk/>
          <pc:sldMk cId="4042669745" sldId="287"/>
        </pc:sldMkLst>
        <pc:spChg chg="mod">
          <ac:chgData name="福﨑 博孝" userId="4992b7e9-9c6d-4b11-9cdd-c7f30ee2e9ad" providerId="ADAL" clId="{8D4948E2-0166-4E6C-9C5D-5D5A65C6E6A1}" dt="2024-03-23T00:34:57.288" v="3262" actId="20577"/>
          <ac:spMkLst>
            <pc:docMk/>
            <pc:sldMk cId="4042669745" sldId="287"/>
            <ac:spMk id="4" creationId="{550F7F04-607D-59E5-09FC-1A1354B4C6F3}"/>
          </ac:spMkLst>
        </pc:spChg>
      </pc:sldChg>
      <pc:sldChg chg="modSp mod">
        <pc:chgData name="福﨑 博孝" userId="4992b7e9-9c6d-4b11-9cdd-c7f30ee2e9ad" providerId="ADAL" clId="{8D4948E2-0166-4E6C-9C5D-5D5A65C6E6A1}" dt="2024-03-23T00:30:19.817" v="3246" actId="207"/>
        <pc:sldMkLst>
          <pc:docMk/>
          <pc:sldMk cId="4074061173" sldId="288"/>
        </pc:sldMkLst>
        <pc:spChg chg="mod">
          <ac:chgData name="福﨑 博孝" userId="4992b7e9-9c6d-4b11-9cdd-c7f30ee2e9ad" providerId="ADAL" clId="{8D4948E2-0166-4E6C-9C5D-5D5A65C6E6A1}" dt="2024-03-23T00:30:19.817" v="3246" actId="207"/>
          <ac:spMkLst>
            <pc:docMk/>
            <pc:sldMk cId="4074061173" sldId="288"/>
            <ac:spMk id="4" creationId="{550F7F04-607D-59E5-09FC-1A1354B4C6F3}"/>
          </ac:spMkLst>
        </pc:spChg>
      </pc:sldChg>
      <pc:sldChg chg="modSp mod">
        <pc:chgData name="福﨑 博孝" userId="4992b7e9-9c6d-4b11-9cdd-c7f30ee2e9ad" providerId="ADAL" clId="{8D4948E2-0166-4E6C-9C5D-5D5A65C6E6A1}" dt="2024-03-23T00:30:49.905" v="3247" actId="207"/>
        <pc:sldMkLst>
          <pc:docMk/>
          <pc:sldMk cId="2594770528" sldId="289"/>
        </pc:sldMkLst>
        <pc:spChg chg="mod">
          <ac:chgData name="福﨑 博孝" userId="4992b7e9-9c6d-4b11-9cdd-c7f30ee2e9ad" providerId="ADAL" clId="{8D4948E2-0166-4E6C-9C5D-5D5A65C6E6A1}" dt="2024-03-23T00:30:49.905" v="3247" actId="207"/>
          <ac:spMkLst>
            <pc:docMk/>
            <pc:sldMk cId="2594770528" sldId="289"/>
            <ac:spMk id="4" creationId="{550F7F04-607D-59E5-09FC-1A1354B4C6F3}"/>
          </ac:spMkLst>
        </pc:spChg>
      </pc:sldChg>
      <pc:sldChg chg="modSp mod">
        <pc:chgData name="福﨑 博孝" userId="4992b7e9-9c6d-4b11-9cdd-c7f30ee2e9ad" providerId="ADAL" clId="{8D4948E2-0166-4E6C-9C5D-5D5A65C6E6A1}" dt="2024-03-23T00:35:05.272" v="3263" actId="20577"/>
        <pc:sldMkLst>
          <pc:docMk/>
          <pc:sldMk cId="1146186597" sldId="290"/>
        </pc:sldMkLst>
        <pc:spChg chg="mod">
          <ac:chgData name="福﨑 博孝" userId="4992b7e9-9c6d-4b11-9cdd-c7f30ee2e9ad" providerId="ADAL" clId="{8D4948E2-0166-4E6C-9C5D-5D5A65C6E6A1}" dt="2024-03-23T00:35:05.272" v="3263" actId="20577"/>
          <ac:spMkLst>
            <pc:docMk/>
            <pc:sldMk cId="1146186597" sldId="290"/>
            <ac:spMk id="4" creationId="{550F7F04-607D-59E5-09FC-1A1354B4C6F3}"/>
          </ac:spMkLst>
        </pc:spChg>
      </pc:sldChg>
      <pc:sldChg chg="modSp mod">
        <pc:chgData name="福﨑 博孝" userId="4992b7e9-9c6d-4b11-9cdd-c7f30ee2e9ad" providerId="ADAL" clId="{8D4948E2-0166-4E6C-9C5D-5D5A65C6E6A1}" dt="2024-03-23T00:35:08.956" v="3264" actId="20577"/>
        <pc:sldMkLst>
          <pc:docMk/>
          <pc:sldMk cId="3068103471" sldId="291"/>
        </pc:sldMkLst>
        <pc:spChg chg="mod">
          <ac:chgData name="福﨑 博孝" userId="4992b7e9-9c6d-4b11-9cdd-c7f30ee2e9ad" providerId="ADAL" clId="{8D4948E2-0166-4E6C-9C5D-5D5A65C6E6A1}" dt="2024-03-23T00:35:08.956" v="3264" actId="20577"/>
          <ac:spMkLst>
            <pc:docMk/>
            <pc:sldMk cId="3068103471" sldId="291"/>
            <ac:spMk id="4" creationId="{550F7F04-607D-59E5-09FC-1A1354B4C6F3}"/>
          </ac:spMkLst>
        </pc:spChg>
      </pc:sldChg>
      <pc:sldChg chg="modSp mod">
        <pc:chgData name="福﨑 博孝" userId="4992b7e9-9c6d-4b11-9cdd-c7f30ee2e9ad" providerId="ADAL" clId="{8D4948E2-0166-4E6C-9C5D-5D5A65C6E6A1}" dt="2024-03-22T07:07:33.256" v="1567" actId="20577"/>
        <pc:sldMkLst>
          <pc:docMk/>
          <pc:sldMk cId="3671005609" sldId="292"/>
        </pc:sldMkLst>
        <pc:spChg chg="mod">
          <ac:chgData name="福﨑 博孝" userId="4992b7e9-9c6d-4b11-9cdd-c7f30ee2e9ad" providerId="ADAL" clId="{8D4948E2-0166-4E6C-9C5D-5D5A65C6E6A1}" dt="2024-03-22T07:07:33.256" v="1567" actId="20577"/>
          <ac:spMkLst>
            <pc:docMk/>
            <pc:sldMk cId="3671005609" sldId="292"/>
            <ac:spMk id="4" creationId="{550F7F04-607D-59E5-09FC-1A1354B4C6F3}"/>
          </ac:spMkLst>
        </pc:spChg>
      </pc:sldChg>
      <pc:sldChg chg="modSp mod">
        <pc:chgData name="福﨑 博孝" userId="4992b7e9-9c6d-4b11-9cdd-c7f30ee2e9ad" providerId="ADAL" clId="{8D4948E2-0166-4E6C-9C5D-5D5A65C6E6A1}" dt="2024-03-23T00:34:47.096" v="3261" actId="20577"/>
        <pc:sldMkLst>
          <pc:docMk/>
          <pc:sldMk cId="1895838577" sldId="293"/>
        </pc:sldMkLst>
        <pc:spChg chg="mod">
          <ac:chgData name="福﨑 博孝" userId="4992b7e9-9c6d-4b11-9cdd-c7f30ee2e9ad" providerId="ADAL" clId="{8D4948E2-0166-4E6C-9C5D-5D5A65C6E6A1}" dt="2024-03-23T00:34:47.096" v="3261" actId="20577"/>
          <ac:spMkLst>
            <pc:docMk/>
            <pc:sldMk cId="1895838577" sldId="293"/>
            <ac:spMk id="4" creationId="{550F7F04-607D-59E5-09FC-1A1354B4C6F3}"/>
          </ac:spMkLst>
        </pc:spChg>
      </pc:sldChg>
      <pc:sldChg chg="modSp mod">
        <pc:chgData name="福﨑 博孝" userId="4992b7e9-9c6d-4b11-9cdd-c7f30ee2e9ad" providerId="ADAL" clId="{8D4948E2-0166-4E6C-9C5D-5D5A65C6E6A1}" dt="2024-03-23T00:35:35.159" v="3265" actId="20577"/>
        <pc:sldMkLst>
          <pc:docMk/>
          <pc:sldMk cId="1361038430" sldId="294"/>
        </pc:sldMkLst>
        <pc:spChg chg="mod">
          <ac:chgData name="福﨑 博孝" userId="4992b7e9-9c6d-4b11-9cdd-c7f30ee2e9ad" providerId="ADAL" clId="{8D4948E2-0166-4E6C-9C5D-5D5A65C6E6A1}" dt="2024-03-23T00:35:35.159" v="3265" actId="20577"/>
          <ac:spMkLst>
            <pc:docMk/>
            <pc:sldMk cId="1361038430" sldId="294"/>
            <ac:spMk id="4" creationId="{550F7F04-607D-59E5-09FC-1A1354B4C6F3}"/>
          </ac:spMkLst>
        </pc:spChg>
      </pc:sldChg>
      <pc:sldChg chg="modSp mod">
        <pc:chgData name="福﨑 博孝" userId="4992b7e9-9c6d-4b11-9cdd-c7f30ee2e9ad" providerId="ADAL" clId="{8D4948E2-0166-4E6C-9C5D-5D5A65C6E6A1}" dt="2024-03-23T00:37:23.454" v="3266" actId="115"/>
        <pc:sldMkLst>
          <pc:docMk/>
          <pc:sldMk cId="2015169360" sldId="295"/>
        </pc:sldMkLst>
        <pc:spChg chg="mod">
          <ac:chgData name="福﨑 博孝" userId="4992b7e9-9c6d-4b11-9cdd-c7f30ee2e9ad" providerId="ADAL" clId="{8D4948E2-0166-4E6C-9C5D-5D5A65C6E6A1}" dt="2024-03-23T00:37:23.454" v="3266" actId="115"/>
          <ac:spMkLst>
            <pc:docMk/>
            <pc:sldMk cId="2015169360" sldId="295"/>
            <ac:spMk id="4" creationId="{550F7F04-607D-59E5-09FC-1A1354B4C6F3}"/>
          </ac:spMkLst>
        </pc:spChg>
      </pc:sldChg>
      <pc:sldChg chg="modSp mod">
        <pc:chgData name="福﨑 博孝" userId="4992b7e9-9c6d-4b11-9cdd-c7f30ee2e9ad" providerId="ADAL" clId="{8D4948E2-0166-4E6C-9C5D-5D5A65C6E6A1}" dt="2024-03-23T00:38:24.627" v="3270" actId="207"/>
        <pc:sldMkLst>
          <pc:docMk/>
          <pc:sldMk cId="3490345342" sldId="296"/>
        </pc:sldMkLst>
        <pc:spChg chg="mod">
          <ac:chgData name="福﨑 博孝" userId="4992b7e9-9c6d-4b11-9cdd-c7f30ee2e9ad" providerId="ADAL" clId="{8D4948E2-0166-4E6C-9C5D-5D5A65C6E6A1}" dt="2024-03-23T00:38:24.627" v="3270" actId="207"/>
          <ac:spMkLst>
            <pc:docMk/>
            <pc:sldMk cId="3490345342" sldId="296"/>
            <ac:spMk id="4" creationId="{550F7F04-607D-59E5-09FC-1A1354B4C6F3}"/>
          </ac:spMkLst>
        </pc:spChg>
      </pc:sldChg>
      <pc:sldChg chg="modSp mod">
        <pc:chgData name="福﨑 博孝" userId="4992b7e9-9c6d-4b11-9cdd-c7f30ee2e9ad" providerId="ADAL" clId="{8D4948E2-0166-4E6C-9C5D-5D5A65C6E6A1}" dt="2024-03-23T00:50:22.326" v="3367" actId="20577"/>
        <pc:sldMkLst>
          <pc:docMk/>
          <pc:sldMk cId="3916261299" sldId="297"/>
        </pc:sldMkLst>
        <pc:spChg chg="mod">
          <ac:chgData name="福﨑 博孝" userId="4992b7e9-9c6d-4b11-9cdd-c7f30ee2e9ad" providerId="ADAL" clId="{8D4948E2-0166-4E6C-9C5D-5D5A65C6E6A1}" dt="2024-03-23T00:50:22.326" v="3367" actId="20577"/>
          <ac:spMkLst>
            <pc:docMk/>
            <pc:sldMk cId="3916261299" sldId="297"/>
            <ac:spMk id="4" creationId="{550F7F04-607D-59E5-09FC-1A1354B4C6F3}"/>
          </ac:spMkLst>
        </pc:spChg>
      </pc:sldChg>
      <pc:sldChg chg="modSp mod">
        <pc:chgData name="福﨑 博孝" userId="4992b7e9-9c6d-4b11-9cdd-c7f30ee2e9ad" providerId="ADAL" clId="{8D4948E2-0166-4E6C-9C5D-5D5A65C6E6A1}" dt="2024-03-23T00:48:42.806" v="3355" actId="113"/>
        <pc:sldMkLst>
          <pc:docMk/>
          <pc:sldMk cId="3009675375" sldId="298"/>
        </pc:sldMkLst>
        <pc:spChg chg="mod">
          <ac:chgData name="福﨑 博孝" userId="4992b7e9-9c6d-4b11-9cdd-c7f30ee2e9ad" providerId="ADAL" clId="{8D4948E2-0166-4E6C-9C5D-5D5A65C6E6A1}" dt="2024-03-23T00:48:42.806" v="3355" actId="113"/>
          <ac:spMkLst>
            <pc:docMk/>
            <pc:sldMk cId="3009675375" sldId="298"/>
            <ac:spMk id="4" creationId="{550F7F04-607D-59E5-09FC-1A1354B4C6F3}"/>
          </ac:spMkLst>
        </pc:spChg>
      </pc:sldChg>
      <pc:sldChg chg="addSp delSp modSp mod">
        <pc:chgData name="福﨑 博孝" userId="4992b7e9-9c6d-4b11-9cdd-c7f30ee2e9ad" providerId="ADAL" clId="{8D4948E2-0166-4E6C-9C5D-5D5A65C6E6A1}" dt="2024-03-23T00:48:58.520" v="3356" actId="20577"/>
        <pc:sldMkLst>
          <pc:docMk/>
          <pc:sldMk cId="3617453002" sldId="299"/>
        </pc:sldMkLst>
        <pc:spChg chg="mod">
          <ac:chgData name="福﨑 博孝" userId="4992b7e9-9c6d-4b11-9cdd-c7f30ee2e9ad" providerId="ADAL" clId="{8D4948E2-0166-4E6C-9C5D-5D5A65C6E6A1}" dt="2024-03-23T00:48:58.520" v="3356" actId="20577"/>
          <ac:spMkLst>
            <pc:docMk/>
            <pc:sldMk cId="3617453002" sldId="299"/>
            <ac:spMk id="4" creationId="{550F7F04-607D-59E5-09FC-1A1354B4C6F3}"/>
          </ac:spMkLst>
        </pc:spChg>
        <pc:graphicFrameChg chg="add del">
          <ac:chgData name="福﨑 博孝" userId="4992b7e9-9c6d-4b11-9cdd-c7f30ee2e9ad" providerId="ADAL" clId="{8D4948E2-0166-4E6C-9C5D-5D5A65C6E6A1}" dt="2024-03-22T07:46:29.693" v="2391" actId="3680"/>
          <ac:graphicFrameMkLst>
            <pc:docMk/>
            <pc:sldMk cId="3617453002" sldId="299"/>
            <ac:graphicFrameMk id="2" creationId="{50AD0439-FC3B-B147-889C-1DD7BE1B78B1}"/>
          </ac:graphicFrameMkLst>
        </pc:graphicFrameChg>
        <pc:graphicFrameChg chg="add del mod">
          <ac:chgData name="福﨑 博孝" userId="4992b7e9-9c6d-4b11-9cdd-c7f30ee2e9ad" providerId="ADAL" clId="{8D4948E2-0166-4E6C-9C5D-5D5A65C6E6A1}" dt="2024-03-22T07:47:12.250" v="2396" actId="3680"/>
          <ac:graphicFrameMkLst>
            <pc:docMk/>
            <pc:sldMk cId="3617453002" sldId="299"/>
            <ac:graphicFrameMk id="3" creationId="{7D93F414-3717-ABCC-D9BC-5AA274738630}"/>
          </ac:graphicFrameMkLst>
        </pc:graphicFrameChg>
      </pc:sldChg>
      <pc:sldChg chg="modSp mod">
        <pc:chgData name="福﨑 博孝" userId="4992b7e9-9c6d-4b11-9cdd-c7f30ee2e9ad" providerId="ADAL" clId="{8D4948E2-0166-4E6C-9C5D-5D5A65C6E6A1}" dt="2024-03-23T00:49:35.242" v="3361" actId="115"/>
        <pc:sldMkLst>
          <pc:docMk/>
          <pc:sldMk cId="1569447324" sldId="300"/>
        </pc:sldMkLst>
        <pc:spChg chg="mod">
          <ac:chgData name="福﨑 博孝" userId="4992b7e9-9c6d-4b11-9cdd-c7f30ee2e9ad" providerId="ADAL" clId="{8D4948E2-0166-4E6C-9C5D-5D5A65C6E6A1}" dt="2024-03-23T00:49:35.242" v="3361" actId="115"/>
          <ac:spMkLst>
            <pc:docMk/>
            <pc:sldMk cId="1569447324" sldId="300"/>
            <ac:spMk id="4" creationId="{550F7F04-607D-59E5-09FC-1A1354B4C6F3}"/>
          </ac:spMkLst>
        </pc:spChg>
      </pc:sldChg>
      <pc:sldChg chg="modSp mod">
        <pc:chgData name="福﨑 博孝" userId="4992b7e9-9c6d-4b11-9cdd-c7f30ee2e9ad" providerId="ADAL" clId="{8D4948E2-0166-4E6C-9C5D-5D5A65C6E6A1}" dt="2024-03-23T00:50:58.865" v="3369" actId="113"/>
        <pc:sldMkLst>
          <pc:docMk/>
          <pc:sldMk cId="2140319403" sldId="301"/>
        </pc:sldMkLst>
        <pc:spChg chg="mod">
          <ac:chgData name="福﨑 博孝" userId="4992b7e9-9c6d-4b11-9cdd-c7f30ee2e9ad" providerId="ADAL" clId="{8D4948E2-0166-4E6C-9C5D-5D5A65C6E6A1}" dt="2024-03-23T00:50:58.865" v="3369" actId="113"/>
          <ac:spMkLst>
            <pc:docMk/>
            <pc:sldMk cId="2140319403" sldId="301"/>
            <ac:spMk id="4" creationId="{550F7F04-607D-59E5-09FC-1A1354B4C6F3}"/>
          </ac:spMkLst>
        </pc:spChg>
      </pc:sldChg>
      <pc:sldChg chg="modSp mod">
        <pc:chgData name="福﨑 博孝" userId="4992b7e9-9c6d-4b11-9cdd-c7f30ee2e9ad" providerId="ADAL" clId="{8D4948E2-0166-4E6C-9C5D-5D5A65C6E6A1}" dt="2024-03-23T00:51:55.113" v="3382" actId="207"/>
        <pc:sldMkLst>
          <pc:docMk/>
          <pc:sldMk cId="3539042106" sldId="302"/>
        </pc:sldMkLst>
        <pc:spChg chg="mod">
          <ac:chgData name="福﨑 博孝" userId="4992b7e9-9c6d-4b11-9cdd-c7f30ee2e9ad" providerId="ADAL" clId="{8D4948E2-0166-4E6C-9C5D-5D5A65C6E6A1}" dt="2024-03-23T00:51:55.113" v="3382" actId="207"/>
          <ac:spMkLst>
            <pc:docMk/>
            <pc:sldMk cId="3539042106" sldId="302"/>
            <ac:spMk id="4" creationId="{550F7F04-607D-59E5-09FC-1A1354B4C6F3}"/>
          </ac:spMkLst>
        </pc:spChg>
      </pc:sldChg>
      <pc:sldChg chg="modSp mod">
        <pc:chgData name="福﨑 博孝" userId="4992b7e9-9c6d-4b11-9cdd-c7f30ee2e9ad" providerId="ADAL" clId="{8D4948E2-0166-4E6C-9C5D-5D5A65C6E6A1}" dt="2024-03-23T00:55:39.834" v="3408"/>
        <pc:sldMkLst>
          <pc:docMk/>
          <pc:sldMk cId="1953077773" sldId="303"/>
        </pc:sldMkLst>
        <pc:spChg chg="mod">
          <ac:chgData name="福﨑 博孝" userId="4992b7e9-9c6d-4b11-9cdd-c7f30ee2e9ad" providerId="ADAL" clId="{8D4948E2-0166-4E6C-9C5D-5D5A65C6E6A1}" dt="2024-03-23T00:55:39.834" v="3408"/>
          <ac:spMkLst>
            <pc:docMk/>
            <pc:sldMk cId="1953077773" sldId="303"/>
            <ac:spMk id="4" creationId="{550F7F04-607D-59E5-09FC-1A1354B4C6F3}"/>
          </ac:spMkLst>
        </pc:spChg>
      </pc:sldChg>
      <pc:sldChg chg="modSp mod">
        <pc:chgData name="福﨑 博孝" userId="4992b7e9-9c6d-4b11-9cdd-c7f30ee2e9ad" providerId="ADAL" clId="{8D4948E2-0166-4E6C-9C5D-5D5A65C6E6A1}" dt="2024-03-23T01:00:23.931" v="3810" actId="207"/>
        <pc:sldMkLst>
          <pc:docMk/>
          <pc:sldMk cId="3534735980" sldId="304"/>
        </pc:sldMkLst>
        <pc:spChg chg="mod">
          <ac:chgData name="福﨑 博孝" userId="4992b7e9-9c6d-4b11-9cdd-c7f30ee2e9ad" providerId="ADAL" clId="{8D4948E2-0166-4E6C-9C5D-5D5A65C6E6A1}" dt="2024-03-23T01:00:23.931" v="3810" actId="207"/>
          <ac:spMkLst>
            <pc:docMk/>
            <pc:sldMk cId="3534735980" sldId="304"/>
            <ac:spMk id="4" creationId="{550F7F04-607D-59E5-09FC-1A1354B4C6F3}"/>
          </ac:spMkLst>
        </pc:spChg>
      </pc:sldChg>
      <pc:sldChg chg="modSp mod">
        <pc:chgData name="福﨑 博孝" userId="4992b7e9-9c6d-4b11-9cdd-c7f30ee2e9ad" providerId="ADAL" clId="{8D4948E2-0166-4E6C-9C5D-5D5A65C6E6A1}" dt="2024-03-23T01:02:34.664" v="3860" actId="115"/>
        <pc:sldMkLst>
          <pc:docMk/>
          <pc:sldMk cId="1784800959" sldId="305"/>
        </pc:sldMkLst>
        <pc:spChg chg="mod">
          <ac:chgData name="福﨑 博孝" userId="4992b7e9-9c6d-4b11-9cdd-c7f30ee2e9ad" providerId="ADAL" clId="{8D4948E2-0166-4E6C-9C5D-5D5A65C6E6A1}" dt="2024-03-23T01:02:34.664" v="3860" actId="115"/>
          <ac:spMkLst>
            <pc:docMk/>
            <pc:sldMk cId="1784800959" sldId="305"/>
            <ac:spMk id="4" creationId="{550F7F04-607D-59E5-09FC-1A1354B4C6F3}"/>
          </ac:spMkLst>
        </pc:spChg>
      </pc:sldChg>
      <pc:sldChg chg="modSp mod">
        <pc:chgData name="福﨑 博孝" userId="4992b7e9-9c6d-4b11-9cdd-c7f30ee2e9ad" providerId="ADAL" clId="{8D4948E2-0166-4E6C-9C5D-5D5A65C6E6A1}" dt="2024-03-23T01:04:48.850" v="3875" actId="207"/>
        <pc:sldMkLst>
          <pc:docMk/>
          <pc:sldMk cId="3907318698" sldId="306"/>
        </pc:sldMkLst>
        <pc:spChg chg="mod">
          <ac:chgData name="福﨑 博孝" userId="4992b7e9-9c6d-4b11-9cdd-c7f30ee2e9ad" providerId="ADAL" clId="{8D4948E2-0166-4E6C-9C5D-5D5A65C6E6A1}" dt="2024-03-23T01:04:48.850" v="3875" actId="207"/>
          <ac:spMkLst>
            <pc:docMk/>
            <pc:sldMk cId="3907318698" sldId="306"/>
            <ac:spMk id="4" creationId="{550F7F04-607D-59E5-09FC-1A1354B4C6F3}"/>
          </ac:spMkLst>
        </pc:spChg>
      </pc:sldChg>
      <pc:sldChg chg="modSp mod">
        <pc:chgData name="福﨑 博孝" userId="4992b7e9-9c6d-4b11-9cdd-c7f30ee2e9ad" providerId="ADAL" clId="{8D4948E2-0166-4E6C-9C5D-5D5A65C6E6A1}" dt="2024-03-23T01:06:32.713" v="3880" actId="113"/>
        <pc:sldMkLst>
          <pc:docMk/>
          <pc:sldMk cId="527406545" sldId="307"/>
        </pc:sldMkLst>
        <pc:spChg chg="mod">
          <ac:chgData name="福﨑 博孝" userId="4992b7e9-9c6d-4b11-9cdd-c7f30ee2e9ad" providerId="ADAL" clId="{8D4948E2-0166-4E6C-9C5D-5D5A65C6E6A1}" dt="2024-03-23T01:06:32.713" v="3880" actId="113"/>
          <ac:spMkLst>
            <pc:docMk/>
            <pc:sldMk cId="527406545" sldId="307"/>
            <ac:spMk id="4" creationId="{550F7F04-607D-59E5-09FC-1A1354B4C6F3}"/>
          </ac:spMkLst>
        </pc:spChg>
      </pc:sldChg>
      <pc:sldChg chg="modSp mod">
        <pc:chgData name="福﨑 博孝" userId="4992b7e9-9c6d-4b11-9cdd-c7f30ee2e9ad" providerId="ADAL" clId="{8D4948E2-0166-4E6C-9C5D-5D5A65C6E6A1}" dt="2024-03-23T01:51:29.925" v="4721" actId="207"/>
        <pc:sldMkLst>
          <pc:docMk/>
          <pc:sldMk cId="3715696055" sldId="308"/>
        </pc:sldMkLst>
        <pc:spChg chg="mod">
          <ac:chgData name="福﨑 博孝" userId="4992b7e9-9c6d-4b11-9cdd-c7f30ee2e9ad" providerId="ADAL" clId="{8D4948E2-0166-4E6C-9C5D-5D5A65C6E6A1}" dt="2024-03-23T01:51:29.925" v="4721" actId="207"/>
          <ac:spMkLst>
            <pc:docMk/>
            <pc:sldMk cId="3715696055" sldId="308"/>
            <ac:spMk id="4" creationId="{550F7F04-607D-59E5-09FC-1A1354B4C6F3}"/>
          </ac:spMkLst>
        </pc:spChg>
      </pc:sldChg>
      <pc:sldChg chg="modSp mod">
        <pc:chgData name="福﨑 博孝" userId="4992b7e9-9c6d-4b11-9cdd-c7f30ee2e9ad" providerId="ADAL" clId="{8D4948E2-0166-4E6C-9C5D-5D5A65C6E6A1}" dt="2024-03-23T01:43:06.515" v="4662" actId="207"/>
        <pc:sldMkLst>
          <pc:docMk/>
          <pc:sldMk cId="1058053305" sldId="309"/>
        </pc:sldMkLst>
        <pc:spChg chg="mod">
          <ac:chgData name="福﨑 博孝" userId="4992b7e9-9c6d-4b11-9cdd-c7f30ee2e9ad" providerId="ADAL" clId="{8D4948E2-0166-4E6C-9C5D-5D5A65C6E6A1}" dt="2024-03-23T01:43:06.515" v="4662" actId="207"/>
          <ac:spMkLst>
            <pc:docMk/>
            <pc:sldMk cId="1058053305" sldId="309"/>
            <ac:spMk id="4" creationId="{550F7F04-607D-59E5-09FC-1A1354B4C6F3}"/>
          </ac:spMkLst>
        </pc:spChg>
      </pc:sldChg>
      <pc:sldChg chg="modSp mod">
        <pc:chgData name="福﨑 博孝" userId="4992b7e9-9c6d-4b11-9cdd-c7f30ee2e9ad" providerId="ADAL" clId="{8D4948E2-0166-4E6C-9C5D-5D5A65C6E6A1}" dt="2024-03-23T01:48:40.481" v="4697" actId="207"/>
        <pc:sldMkLst>
          <pc:docMk/>
          <pc:sldMk cId="3660317268" sldId="310"/>
        </pc:sldMkLst>
        <pc:spChg chg="mod">
          <ac:chgData name="福﨑 博孝" userId="4992b7e9-9c6d-4b11-9cdd-c7f30ee2e9ad" providerId="ADAL" clId="{8D4948E2-0166-4E6C-9C5D-5D5A65C6E6A1}" dt="2024-03-23T01:48:40.481" v="4697" actId="207"/>
          <ac:spMkLst>
            <pc:docMk/>
            <pc:sldMk cId="3660317268" sldId="310"/>
            <ac:spMk id="4" creationId="{550F7F04-607D-59E5-09FC-1A1354B4C6F3}"/>
          </ac:spMkLst>
        </pc:spChg>
      </pc:sldChg>
      <pc:sldChg chg="modSp mod">
        <pc:chgData name="福﨑 博孝" userId="4992b7e9-9c6d-4b11-9cdd-c7f30ee2e9ad" providerId="ADAL" clId="{8D4948E2-0166-4E6C-9C5D-5D5A65C6E6A1}" dt="2024-03-23T02:11:23.685" v="4738" actId="20577"/>
        <pc:sldMkLst>
          <pc:docMk/>
          <pc:sldMk cId="4066279026" sldId="311"/>
        </pc:sldMkLst>
        <pc:spChg chg="mod">
          <ac:chgData name="福﨑 博孝" userId="4992b7e9-9c6d-4b11-9cdd-c7f30ee2e9ad" providerId="ADAL" clId="{8D4948E2-0166-4E6C-9C5D-5D5A65C6E6A1}" dt="2024-03-23T02:11:23.685" v="4738" actId="20577"/>
          <ac:spMkLst>
            <pc:docMk/>
            <pc:sldMk cId="4066279026" sldId="311"/>
            <ac:spMk id="4" creationId="{550F7F04-607D-59E5-09FC-1A1354B4C6F3}"/>
          </ac:spMkLst>
        </pc:spChg>
      </pc:sldChg>
      <pc:sldChg chg="modSp mod">
        <pc:chgData name="福﨑 博孝" userId="4992b7e9-9c6d-4b11-9cdd-c7f30ee2e9ad" providerId="ADAL" clId="{8D4948E2-0166-4E6C-9C5D-5D5A65C6E6A1}" dt="2024-03-23T02:57:01.326" v="4802" actId="20577"/>
        <pc:sldMkLst>
          <pc:docMk/>
          <pc:sldMk cId="2209479398" sldId="312"/>
        </pc:sldMkLst>
        <pc:spChg chg="mod">
          <ac:chgData name="福﨑 博孝" userId="4992b7e9-9c6d-4b11-9cdd-c7f30ee2e9ad" providerId="ADAL" clId="{8D4948E2-0166-4E6C-9C5D-5D5A65C6E6A1}" dt="2024-03-23T02:57:01.326" v="4802" actId="20577"/>
          <ac:spMkLst>
            <pc:docMk/>
            <pc:sldMk cId="2209479398" sldId="312"/>
            <ac:spMk id="4" creationId="{550F7F04-607D-59E5-09FC-1A1354B4C6F3}"/>
          </ac:spMkLst>
        </pc:spChg>
      </pc:sldChg>
      <pc:sldChg chg="modSp mod">
        <pc:chgData name="福﨑 博孝" userId="4992b7e9-9c6d-4b11-9cdd-c7f30ee2e9ad" providerId="ADAL" clId="{8D4948E2-0166-4E6C-9C5D-5D5A65C6E6A1}" dt="2024-03-23T02:59:53.610" v="4839" actId="207"/>
        <pc:sldMkLst>
          <pc:docMk/>
          <pc:sldMk cId="3501668069" sldId="313"/>
        </pc:sldMkLst>
        <pc:spChg chg="mod">
          <ac:chgData name="福﨑 博孝" userId="4992b7e9-9c6d-4b11-9cdd-c7f30ee2e9ad" providerId="ADAL" clId="{8D4948E2-0166-4E6C-9C5D-5D5A65C6E6A1}" dt="2024-03-23T02:59:53.610" v="4839" actId="207"/>
          <ac:spMkLst>
            <pc:docMk/>
            <pc:sldMk cId="3501668069" sldId="313"/>
            <ac:spMk id="4" creationId="{550F7F04-607D-59E5-09FC-1A1354B4C6F3}"/>
          </ac:spMkLst>
        </pc:spChg>
      </pc:sldChg>
      <pc:sldChg chg="modSp mod">
        <pc:chgData name="福﨑 博孝" userId="4992b7e9-9c6d-4b11-9cdd-c7f30ee2e9ad" providerId="ADAL" clId="{8D4948E2-0166-4E6C-9C5D-5D5A65C6E6A1}" dt="2024-03-23T03:00:19.491" v="4842" actId="20577"/>
        <pc:sldMkLst>
          <pc:docMk/>
          <pc:sldMk cId="2577904446" sldId="314"/>
        </pc:sldMkLst>
        <pc:spChg chg="mod">
          <ac:chgData name="福﨑 博孝" userId="4992b7e9-9c6d-4b11-9cdd-c7f30ee2e9ad" providerId="ADAL" clId="{8D4948E2-0166-4E6C-9C5D-5D5A65C6E6A1}" dt="2024-03-23T03:00:19.491" v="4842" actId="20577"/>
          <ac:spMkLst>
            <pc:docMk/>
            <pc:sldMk cId="2577904446" sldId="314"/>
            <ac:spMk id="4" creationId="{550F7F04-607D-59E5-09FC-1A1354B4C6F3}"/>
          </ac:spMkLst>
        </pc:spChg>
      </pc:sldChg>
      <pc:sldChg chg="modSp mod">
        <pc:chgData name="福﨑 博孝" userId="4992b7e9-9c6d-4b11-9cdd-c7f30ee2e9ad" providerId="ADAL" clId="{8D4948E2-0166-4E6C-9C5D-5D5A65C6E6A1}" dt="2024-03-23T03:06:52.460" v="4937" actId="20577"/>
        <pc:sldMkLst>
          <pc:docMk/>
          <pc:sldMk cId="978362732" sldId="315"/>
        </pc:sldMkLst>
        <pc:spChg chg="mod">
          <ac:chgData name="福﨑 博孝" userId="4992b7e9-9c6d-4b11-9cdd-c7f30ee2e9ad" providerId="ADAL" clId="{8D4948E2-0166-4E6C-9C5D-5D5A65C6E6A1}" dt="2024-03-23T03:06:52.460" v="4937" actId="20577"/>
          <ac:spMkLst>
            <pc:docMk/>
            <pc:sldMk cId="978362732" sldId="315"/>
            <ac:spMk id="4" creationId="{550F7F04-607D-59E5-09FC-1A1354B4C6F3}"/>
          </ac:spMkLst>
        </pc:spChg>
      </pc:sldChg>
      <pc:sldChg chg="modSp mod">
        <pc:chgData name="福﨑 博孝" userId="4992b7e9-9c6d-4b11-9cdd-c7f30ee2e9ad" providerId="ADAL" clId="{8D4948E2-0166-4E6C-9C5D-5D5A65C6E6A1}" dt="2024-03-23T03:12:34.075" v="4953" actId="115"/>
        <pc:sldMkLst>
          <pc:docMk/>
          <pc:sldMk cId="2492863617" sldId="316"/>
        </pc:sldMkLst>
        <pc:spChg chg="mod">
          <ac:chgData name="福﨑 博孝" userId="4992b7e9-9c6d-4b11-9cdd-c7f30ee2e9ad" providerId="ADAL" clId="{8D4948E2-0166-4E6C-9C5D-5D5A65C6E6A1}" dt="2024-03-23T03:12:34.075" v="4953" actId="115"/>
          <ac:spMkLst>
            <pc:docMk/>
            <pc:sldMk cId="2492863617" sldId="316"/>
            <ac:spMk id="4" creationId="{550F7F04-607D-59E5-09FC-1A1354B4C6F3}"/>
          </ac:spMkLst>
        </pc:spChg>
      </pc:sldChg>
      <pc:sldChg chg="modSp mod">
        <pc:chgData name="福﨑 博孝" userId="4992b7e9-9c6d-4b11-9cdd-c7f30ee2e9ad" providerId="ADAL" clId="{8D4948E2-0166-4E6C-9C5D-5D5A65C6E6A1}" dt="2024-03-23T03:19:16.042" v="5202" actId="115"/>
        <pc:sldMkLst>
          <pc:docMk/>
          <pc:sldMk cId="3658020374" sldId="317"/>
        </pc:sldMkLst>
        <pc:spChg chg="mod">
          <ac:chgData name="福﨑 博孝" userId="4992b7e9-9c6d-4b11-9cdd-c7f30ee2e9ad" providerId="ADAL" clId="{8D4948E2-0166-4E6C-9C5D-5D5A65C6E6A1}" dt="2024-03-23T03:19:16.042" v="5202" actId="115"/>
          <ac:spMkLst>
            <pc:docMk/>
            <pc:sldMk cId="3658020374" sldId="317"/>
            <ac:spMk id="4" creationId="{550F7F04-607D-59E5-09FC-1A1354B4C6F3}"/>
          </ac:spMkLst>
        </pc:spChg>
      </pc:sldChg>
      <pc:sldChg chg="modSp mod">
        <pc:chgData name="福﨑 博孝" userId="4992b7e9-9c6d-4b11-9cdd-c7f30ee2e9ad" providerId="ADAL" clId="{8D4948E2-0166-4E6C-9C5D-5D5A65C6E6A1}" dt="2024-03-23T03:25:02.838" v="5220" actId="115"/>
        <pc:sldMkLst>
          <pc:docMk/>
          <pc:sldMk cId="4196863292" sldId="318"/>
        </pc:sldMkLst>
        <pc:spChg chg="mod">
          <ac:chgData name="福﨑 博孝" userId="4992b7e9-9c6d-4b11-9cdd-c7f30ee2e9ad" providerId="ADAL" clId="{8D4948E2-0166-4E6C-9C5D-5D5A65C6E6A1}" dt="2024-03-23T03:25:02.838" v="5220" actId="115"/>
          <ac:spMkLst>
            <pc:docMk/>
            <pc:sldMk cId="4196863292" sldId="318"/>
            <ac:spMk id="4" creationId="{550F7F04-607D-59E5-09FC-1A1354B4C6F3}"/>
          </ac:spMkLst>
        </pc:spChg>
      </pc:sldChg>
      <pc:sldChg chg="modSp mod">
        <pc:chgData name="福﨑 博孝" userId="4992b7e9-9c6d-4b11-9cdd-c7f30ee2e9ad" providerId="ADAL" clId="{8D4948E2-0166-4E6C-9C5D-5D5A65C6E6A1}" dt="2024-03-23T03:27:24.953" v="5247" actId="207"/>
        <pc:sldMkLst>
          <pc:docMk/>
          <pc:sldMk cId="3591020341" sldId="319"/>
        </pc:sldMkLst>
        <pc:spChg chg="mod">
          <ac:chgData name="福﨑 博孝" userId="4992b7e9-9c6d-4b11-9cdd-c7f30ee2e9ad" providerId="ADAL" clId="{8D4948E2-0166-4E6C-9C5D-5D5A65C6E6A1}" dt="2024-03-23T03:27:24.953" v="5247" actId="207"/>
          <ac:spMkLst>
            <pc:docMk/>
            <pc:sldMk cId="3591020341" sldId="319"/>
            <ac:spMk id="4" creationId="{550F7F04-607D-59E5-09FC-1A1354B4C6F3}"/>
          </ac:spMkLst>
        </pc:spChg>
      </pc:sldChg>
      <pc:sldChg chg="modSp mod">
        <pc:chgData name="福﨑 博孝" userId="4992b7e9-9c6d-4b11-9cdd-c7f30ee2e9ad" providerId="ADAL" clId="{8D4948E2-0166-4E6C-9C5D-5D5A65C6E6A1}" dt="2024-03-23T03:30:38.334" v="5656" actId="20577"/>
        <pc:sldMkLst>
          <pc:docMk/>
          <pc:sldMk cId="1248538062" sldId="320"/>
        </pc:sldMkLst>
        <pc:spChg chg="mod">
          <ac:chgData name="福﨑 博孝" userId="4992b7e9-9c6d-4b11-9cdd-c7f30ee2e9ad" providerId="ADAL" clId="{8D4948E2-0166-4E6C-9C5D-5D5A65C6E6A1}" dt="2024-03-23T03:30:38.334" v="5656" actId="20577"/>
          <ac:spMkLst>
            <pc:docMk/>
            <pc:sldMk cId="1248538062" sldId="320"/>
            <ac:spMk id="4" creationId="{550F7F04-607D-59E5-09FC-1A1354B4C6F3}"/>
          </ac:spMkLst>
        </pc:spChg>
      </pc:sldChg>
      <pc:sldChg chg="modSp mod">
        <pc:chgData name="福﨑 博孝" userId="4992b7e9-9c6d-4b11-9cdd-c7f30ee2e9ad" providerId="ADAL" clId="{8D4948E2-0166-4E6C-9C5D-5D5A65C6E6A1}" dt="2024-03-23T03:32:21.715" v="5676" actId="207"/>
        <pc:sldMkLst>
          <pc:docMk/>
          <pc:sldMk cId="3206695913" sldId="321"/>
        </pc:sldMkLst>
        <pc:spChg chg="mod">
          <ac:chgData name="福﨑 博孝" userId="4992b7e9-9c6d-4b11-9cdd-c7f30ee2e9ad" providerId="ADAL" clId="{8D4948E2-0166-4E6C-9C5D-5D5A65C6E6A1}" dt="2024-03-23T03:32:21.715" v="5676" actId="207"/>
          <ac:spMkLst>
            <pc:docMk/>
            <pc:sldMk cId="3206695913" sldId="321"/>
            <ac:spMk id="4" creationId="{550F7F04-607D-59E5-09FC-1A1354B4C6F3}"/>
          </ac:spMkLst>
        </pc:spChg>
      </pc:sldChg>
      <pc:sldChg chg="modSp mod">
        <pc:chgData name="福﨑 博孝" userId="4992b7e9-9c6d-4b11-9cdd-c7f30ee2e9ad" providerId="ADAL" clId="{8D4948E2-0166-4E6C-9C5D-5D5A65C6E6A1}" dt="2024-03-23T03:34:35.037" v="5703" actId="115"/>
        <pc:sldMkLst>
          <pc:docMk/>
          <pc:sldMk cId="640090075" sldId="322"/>
        </pc:sldMkLst>
        <pc:spChg chg="mod">
          <ac:chgData name="福﨑 博孝" userId="4992b7e9-9c6d-4b11-9cdd-c7f30ee2e9ad" providerId="ADAL" clId="{8D4948E2-0166-4E6C-9C5D-5D5A65C6E6A1}" dt="2024-03-23T03:34:35.037" v="5703" actId="115"/>
          <ac:spMkLst>
            <pc:docMk/>
            <pc:sldMk cId="640090075" sldId="322"/>
            <ac:spMk id="4" creationId="{550F7F04-607D-59E5-09FC-1A1354B4C6F3}"/>
          </ac:spMkLst>
        </pc:spChg>
      </pc:sldChg>
      <pc:sldChg chg="modSp mod">
        <pc:chgData name="福﨑 博孝" userId="4992b7e9-9c6d-4b11-9cdd-c7f30ee2e9ad" providerId="ADAL" clId="{8D4948E2-0166-4E6C-9C5D-5D5A65C6E6A1}" dt="2024-03-23T03:36:05.877" v="5709" actId="20577"/>
        <pc:sldMkLst>
          <pc:docMk/>
          <pc:sldMk cId="2981690536" sldId="323"/>
        </pc:sldMkLst>
        <pc:spChg chg="mod">
          <ac:chgData name="福﨑 博孝" userId="4992b7e9-9c6d-4b11-9cdd-c7f30ee2e9ad" providerId="ADAL" clId="{8D4948E2-0166-4E6C-9C5D-5D5A65C6E6A1}" dt="2024-03-23T03:36:05.877" v="5709" actId="20577"/>
          <ac:spMkLst>
            <pc:docMk/>
            <pc:sldMk cId="2981690536" sldId="323"/>
            <ac:spMk id="4" creationId="{550F7F04-607D-59E5-09FC-1A1354B4C6F3}"/>
          </ac:spMkLst>
        </pc:spChg>
      </pc:sldChg>
      <pc:sldChg chg="modSp mod">
        <pc:chgData name="福﨑 博孝" userId="4992b7e9-9c6d-4b11-9cdd-c7f30ee2e9ad" providerId="ADAL" clId="{8D4948E2-0166-4E6C-9C5D-5D5A65C6E6A1}" dt="2024-03-23T03:47:15.372" v="5768" actId="207"/>
        <pc:sldMkLst>
          <pc:docMk/>
          <pc:sldMk cId="2217912083" sldId="324"/>
        </pc:sldMkLst>
        <pc:spChg chg="mod">
          <ac:chgData name="福﨑 博孝" userId="4992b7e9-9c6d-4b11-9cdd-c7f30ee2e9ad" providerId="ADAL" clId="{8D4948E2-0166-4E6C-9C5D-5D5A65C6E6A1}" dt="2024-03-23T03:47:15.372" v="5768" actId="207"/>
          <ac:spMkLst>
            <pc:docMk/>
            <pc:sldMk cId="2217912083" sldId="324"/>
            <ac:spMk id="4" creationId="{550F7F04-607D-59E5-09FC-1A1354B4C6F3}"/>
          </ac:spMkLst>
        </pc:spChg>
      </pc:sldChg>
    </pc:docChg>
  </pc:docChgLst>
  <pc:docChgLst>
    <pc:chgData name="福﨑 龍馬" userId="cafbd5ee-4bff-40b8-91a2-f63b70512a90" providerId="ADAL" clId="{EBAFF495-C42B-460F-BDCA-7DFF38DDEB9B}"/>
    <pc:docChg chg="undo redo custSel addSld modSld">
      <pc:chgData name="福﨑 龍馬" userId="cafbd5ee-4bff-40b8-91a2-f63b70512a90" providerId="ADAL" clId="{EBAFF495-C42B-460F-BDCA-7DFF38DDEB9B}" dt="2024-03-20T03:39:23.868" v="387" actId="20577"/>
      <pc:docMkLst>
        <pc:docMk/>
      </pc:docMkLst>
      <pc:sldChg chg="modSp mod">
        <pc:chgData name="福﨑 龍馬" userId="cafbd5ee-4bff-40b8-91a2-f63b70512a90" providerId="ADAL" clId="{EBAFF495-C42B-460F-BDCA-7DFF38DDEB9B}" dt="2024-03-20T03:27:53.530" v="333" actId="255"/>
        <pc:sldMkLst>
          <pc:docMk/>
          <pc:sldMk cId="4059672859" sldId="258"/>
        </pc:sldMkLst>
        <pc:spChg chg="mod">
          <ac:chgData name="福﨑 龍馬" userId="cafbd5ee-4bff-40b8-91a2-f63b70512a90" providerId="ADAL" clId="{EBAFF495-C42B-460F-BDCA-7DFF38DDEB9B}" dt="2024-03-20T03:27:53.530" v="333" actId="255"/>
          <ac:spMkLst>
            <pc:docMk/>
            <pc:sldMk cId="4059672859" sldId="258"/>
            <ac:spMk id="5" creationId="{593EB20C-483A-6BB6-2442-6181184BAEE1}"/>
          </ac:spMkLst>
        </pc:spChg>
      </pc:sldChg>
      <pc:sldChg chg="modSp mod">
        <pc:chgData name="福﨑 龍馬" userId="cafbd5ee-4bff-40b8-91a2-f63b70512a90" providerId="ADAL" clId="{EBAFF495-C42B-460F-BDCA-7DFF38DDEB9B}" dt="2024-03-20T03:27:16.890" v="329" actId="20577"/>
        <pc:sldMkLst>
          <pc:docMk/>
          <pc:sldMk cId="496028722" sldId="259"/>
        </pc:sldMkLst>
        <pc:spChg chg="mod">
          <ac:chgData name="福﨑 龍馬" userId="cafbd5ee-4bff-40b8-91a2-f63b70512a90" providerId="ADAL" clId="{EBAFF495-C42B-460F-BDCA-7DFF38DDEB9B}" dt="2024-03-20T03:27:16.890" v="329" actId="20577"/>
          <ac:spMkLst>
            <pc:docMk/>
            <pc:sldMk cId="496028722" sldId="259"/>
            <ac:spMk id="2" creationId="{A4EB0AEC-B814-9080-CD2D-A33672EC5936}"/>
          </ac:spMkLst>
        </pc:spChg>
      </pc:sldChg>
      <pc:sldChg chg="modSp mod">
        <pc:chgData name="福﨑 龍馬" userId="cafbd5ee-4bff-40b8-91a2-f63b70512a90" providerId="ADAL" clId="{EBAFF495-C42B-460F-BDCA-7DFF38DDEB9B}" dt="2024-03-20T03:27:42.246" v="332" actId="255"/>
        <pc:sldMkLst>
          <pc:docMk/>
          <pc:sldMk cId="104103256" sldId="260"/>
        </pc:sldMkLst>
        <pc:spChg chg="mod">
          <ac:chgData name="福﨑 龍馬" userId="cafbd5ee-4bff-40b8-91a2-f63b70512a90" providerId="ADAL" clId="{EBAFF495-C42B-460F-BDCA-7DFF38DDEB9B}" dt="2024-03-20T03:27:42.246" v="332" actId="255"/>
          <ac:spMkLst>
            <pc:docMk/>
            <pc:sldMk cId="104103256" sldId="260"/>
            <ac:spMk id="2" creationId="{4C22B95B-F893-8031-A199-A7CE324381A5}"/>
          </ac:spMkLst>
        </pc:spChg>
      </pc:sldChg>
      <pc:sldChg chg="modSp mod">
        <pc:chgData name="福﨑 龍馬" userId="cafbd5ee-4bff-40b8-91a2-f63b70512a90" providerId="ADAL" clId="{EBAFF495-C42B-460F-BDCA-7DFF38DDEB9B}" dt="2024-03-20T03:30:22.206" v="334" actId="20577"/>
        <pc:sldMkLst>
          <pc:docMk/>
          <pc:sldMk cId="2823895316" sldId="276"/>
        </pc:sldMkLst>
        <pc:spChg chg="mod">
          <ac:chgData name="福﨑 龍馬" userId="cafbd5ee-4bff-40b8-91a2-f63b70512a90" providerId="ADAL" clId="{EBAFF495-C42B-460F-BDCA-7DFF38DDEB9B}" dt="2024-03-20T03:30:22.206" v="334" actId="20577"/>
          <ac:spMkLst>
            <pc:docMk/>
            <pc:sldMk cId="2823895316" sldId="276"/>
            <ac:spMk id="4" creationId="{550F7F04-607D-59E5-09FC-1A1354B4C6F3}"/>
          </ac:spMkLst>
        </pc:spChg>
      </pc:sldChg>
      <pc:sldChg chg="modSp add mod">
        <pc:chgData name="福﨑 龍馬" userId="cafbd5ee-4bff-40b8-91a2-f63b70512a90" providerId="ADAL" clId="{EBAFF495-C42B-460F-BDCA-7DFF38DDEB9B}" dt="2024-03-20T02:44:58.227" v="5" actId="20577"/>
        <pc:sldMkLst>
          <pc:docMk/>
          <pc:sldMk cId="2174764526" sldId="282"/>
        </pc:sldMkLst>
        <pc:spChg chg="mod">
          <ac:chgData name="福﨑 龍馬" userId="cafbd5ee-4bff-40b8-91a2-f63b70512a90" providerId="ADAL" clId="{EBAFF495-C42B-460F-BDCA-7DFF38DDEB9B}" dt="2024-03-20T02:44:58.227" v="5" actId="20577"/>
          <ac:spMkLst>
            <pc:docMk/>
            <pc:sldMk cId="2174764526" sldId="282"/>
            <ac:spMk id="4" creationId="{550F7F04-607D-59E5-09FC-1A1354B4C6F3}"/>
          </ac:spMkLst>
        </pc:spChg>
      </pc:sldChg>
      <pc:sldChg chg="modSp add mod">
        <pc:chgData name="福﨑 龍馬" userId="cafbd5ee-4bff-40b8-91a2-f63b70512a90" providerId="ADAL" clId="{EBAFF495-C42B-460F-BDCA-7DFF38DDEB9B}" dt="2024-03-20T02:45:29.026" v="9" actId="2711"/>
        <pc:sldMkLst>
          <pc:docMk/>
          <pc:sldMk cId="74176336" sldId="283"/>
        </pc:sldMkLst>
        <pc:spChg chg="mod">
          <ac:chgData name="福﨑 龍馬" userId="cafbd5ee-4bff-40b8-91a2-f63b70512a90" providerId="ADAL" clId="{EBAFF495-C42B-460F-BDCA-7DFF38DDEB9B}" dt="2024-03-20T02:45:29.026" v="9" actId="2711"/>
          <ac:spMkLst>
            <pc:docMk/>
            <pc:sldMk cId="74176336" sldId="283"/>
            <ac:spMk id="4" creationId="{550F7F04-607D-59E5-09FC-1A1354B4C6F3}"/>
          </ac:spMkLst>
        </pc:spChg>
      </pc:sldChg>
      <pc:sldChg chg="modSp add mod">
        <pc:chgData name="福﨑 龍馬" userId="cafbd5ee-4bff-40b8-91a2-f63b70512a90" providerId="ADAL" clId="{EBAFF495-C42B-460F-BDCA-7DFF38DDEB9B}" dt="2024-03-20T02:46:10.858" v="14" actId="20577"/>
        <pc:sldMkLst>
          <pc:docMk/>
          <pc:sldMk cId="1334273061" sldId="284"/>
        </pc:sldMkLst>
        <pc:spChg chg="mod">
          <ac:chgData name="福﨑 龍馬" userId="cafbd5ee-4bff-40b8-91a2-f63b70512a90" providerId="ADAL" clId="{EBAFF495-C42B-460F-BDCA-7DFF38DDEB9B}" dt="2024-03-20T02:46:10.858" v="14" actId="20577"/>
          <ac:spMkLst>
            <pc:docMk/>
            <pc:sldMk cId="1334273061" sldId="284"/>
            <ac:spMk id="4" creationId="{550F7F04-607D-59E5-09FC-1A1354B4C6F3}"/>
          </ac:spMkLst>
        </pc:spChg>
      </pc:sldChg>
      <pc:sldChg chg="modSp add mod">
        <pc:chgData name="福﨑 龍馬" userId="cafbd5ee-4bff-40b8-91a2-f63b70512a90" providerId="ADAL" clId="{EBAFF495-C42B-460F-BDCA-7DFF38DDEB9B}" dt="2024-03-20T02:47:03.882" v="21" actId="255"/>
        <pc:sldMkLst>
          <pc:docMk/>
          <pc:sldMk cId="3095179088" sldId="285"/>
        </pc:sldMkLst>
        <pc:spChg chg="mod">
          <ac:chgData name="福﨑 龍馬" userId="cafbd5ee-4bff-40b8-91a2-f63b70512a90" providerId="ADAL" clId="{EBAFF495-C42B-460F-BDCA-7DFF38DDEB9B}" dt="2024-03-20T02:47:03.882" v="21" actId="255"/>
          <ac:spMkLst>
            <pc:docMk/>
            <pc:sldMk cId="3095179088" sldId="285"/>
            <ac:spMk id="4" creationId="{550F7F04-607D-59E5-09FC-1A1354B4C6F3}"/>
          </ac:spMkLst>
        </pc:spChg>
      </pc:sldChg>
      <pc:sldChg chg="modSp add mod">
        <pc:chgData name="福﨑 龍馬" userId="cafbd5ee-4bff-40b8-91a2-f63b70512a90" providerId="ADAL" clId="{EBAFF495-C42B-460F-BDCA-7DFF38DDEB9B}" dt="2024-03-20T02:48:09.340" v="31" actId="6549"/>
        <pc:sldMkLst>
          <pc:docMk/>
          <pc:sldMk cId="1120353915" sldId="286"/>
        </pc:sldMkLst>
        <pc:spChg chg="mod">
          <ac:chgData name="福﨑 龍馬" userId="cafbd5ee-4bff-40b8-91a2-f63b70512a90" providerId="ADAL" clId="{EBAFF495-C42B-460F-BDCA-7DFF38DDEB9B}" dt="2024-03-20T02:48:09.340" v="31" actId="6549"/>
          <ac:spMkLst>
            <pc:docMk/>
            <pc:sldMk cId="1120353915" sldId="286"/>
            <ac:spMk id="4" creationId="{550F7F04-607D-59E5-09FC-1A1354B4C6F3}"/>
          </ac:spMkLst>
        </pc:spChg>
      </pc:sldChg>
      <pc:sldChg chg="modSp add mod">
        <pc:chgData name="福﨑 龍馬" userId="cafbd5ee-4bff-40b8-91a2-f63b70512a90" providerId="ADAL" clId="{EBAFF495-C42B-460F-BDCA-7DFF38DDEB9B}" dt="2024-03-20T02:48:48.634" v="36" actId="20577"/>
        <pc:sldMkLst>
          <pc:docMk/>
          <pc:sldMk cId="4042669745" sldId="287"/>
        </pc:sldMkLst>
        <pc:spChg chg="mod">
          <ac:chgData name="福﨑 龍馬" userId="cafbd5ee-4bff-40b8-91a2-f63b70512a90" providerId="ADAL" clId="{EBAFF495-C42B-460F-BDCA-7DFF38DDEB9B}" dt="2024-03-20T02:48:48.634" v="36" actId="20577"/>
          <ac:spMkLst>
            <pc:docMk/>
            <pc:sldMk cId="4042669745" sldId="287"/>
            <ac:spMk id="4" creationId="{550F7F04-607D-59E5-09FC-1A1354B4C6F3}"/>
          </ac:spMkLst>
        </pc:spChg>
      </pc:sldChg>
      <pc:sldChg chg="modSp add mod">
        <pc:chgData name="福﨑 龍馬" userId="cafbd5ee-4bff-40b8-91a2-f63b70512a90" providerId="ADAL" clId="{EBAFF495-C42B-460F-BDCA-7DFF38DDEB9B}" dt="2024-03-20T03:32:50.245" v="339" actId="255"/>
        <pc:sldMkLst>
          <pc:docMk/>
          <pc:sldMk cId="4074061173" sldId="288"/>
        </pc:sldMkLst>
        <pc:spChg chg="mod">
          <ac:chgData name="福﨑 龍馬" userId="cafbd5ee-4bff-40b8-91a2-f63b70512a90" providerId="ADAL" clId="{EBAFF495-C42B-460F-BDCA-7DFF38DDEB9B}" dt="2024-03-20T03:32:50.245" v="339" actId="255"/>
          <ac:spMkLst>
            <pc:docMk/>
            <pc:sldMk cId="4074061173" sldId="288"/>
            <ac:spMk id="4" creationId="{550F7F04-607D-59E5-09FC-1A1354B4C6F3}"/>
          </ac:spMkLst>
        </pc:spChg>
      </pc:sldChg>
      <pc:sldChg chg="modSp add mod">
        <pc:chgData name="福﨑 龍馬" userId="cafbd5ee-4bff-40b8-91a2-f63b70512a90" providerId="ADAL" clId="{EBAFF495-C42B-460F-BDCA-7DFF38DDEB9B}" dt="2024-03-20T03:33:12.175" v="342" actId="255"/>
        <pc:sldMkLst>
          <pc:docMk/>
          <pc:sldMk cId="2594770528" sldId="289"/>
        </pc:sldMkLst>
        <pc:spChg chg="mod">
          <ac:chgData name="福﨑 龍馬" userId="cafbd5ee-4bff-40b8-91a2-f63b70512a90" providerId="ADAL" clId="{EBAFF495-C42B-460F-BDCA-7DFF38DDEB9B}" dt="2024-03-20T03:33:12.175" v="342" actId="255"/>
          <ac:spMkLst>
            <pc:docMk/>
            <pc:sldMk cId="2594770528" sldId="289"/>
            <ac:spMk id="4" creationId="{550F7F04-607D-59E5-09FC-1A1354B4C6F3}"/>
          </ac:spMkLst>
        </pc:spChg>
      </pc:sldChg>
      <pc:sldChg chg="addSp modSp add mod">
        <pc:chgData name="福﨑 龍馬" userId="cafbd5ee-4bff-40b8-91a2-f63b70512a90" providerId="ADAL" clId="{EBAFF495-C42B-460F-BDCA-7DFF38DDEB9B}" dt="2024-03-20T03:33:51.637" v="349" actId="255"/>
        <pc:sldMkLst>
          <pc:docMk/>
          <pc:sldMk cId="1146186597" sldId="290"/>
        </pc:sldMkLst>
        <pc:spChg chg="add mod">
          <ac:chgData name="福﨑 龍馬" userId="cafbd5ee-4bff-40b8-91a2-f63b70512a90" providerId="ADAL" clId="{EBAFF495-C42B-460F-BDCA-7DFF38DDEB9B}" dt="2024-03-20T02:52:01.440" v="55"/>
          <ac:spMkLst>
            <pc:docMk/>
            <pc:sldMk cId="1146186597" sldId="290"/>
            <ac:spMk id="3" creationId="{8776D69B-8C77-B4F9-56AB-1DD7ABB623CF}"/>
          </ac:spMkLst>
        </pc:spChg>
        <pc:spChg chg="mod">
          <ac:chgData name="福﨑 龍馬" userId="cafbd5ee-4bff-40b8-91a2-f63b70512a90" providerId="ADAL" clId="{EBAFF495-C42B-460F-BDCA-7DFF38DDEB9B}" dt="2024-03-20T03:33:51.637" v="349" actId="255"/>
          <ac:spMkLst>
            <pc:docMk/>
            <pc:sldMk cId="1146186597" sldId="290"/>
            <ac:spMk id="4" creationId="{550F7F04-607D-59E5-09FC-1A1354B4C6F3}"/>
          </ac:spMkLst>
        </pc:spChg>
        <pc:graphicFrameChg chg="add mod">
          <ac:chgData name="福﨑 龍馬" userId="cafbd5ee-4bff-40b8-91a2-f63b70512a90" providerId="ADAL" clId="{EBAFF495-C42B-460F-BDCA-7DFF38DDEB9B}" dt="2024-03-20T02:51:58.936" v="54"/>
          <ac:graphicFrameMkLst>
            <pc:docMk/>
            <pc:sldMk cId="1146186597" sldId="290"/>
            <ac:graphicFrameMk id="2" creationId="{5C00489C-A030-98CF-8C17-18B7E67E58E8}"/>
          </ac:graphicFrameMkLst>
        </pc:graphicFrameChg>
      </pc:sldChg>
      <pc:sldChg chg="modSp add mod">
        <pc:chgData name="福﨑 龍馬" userId="cafbd5ee-4bff-40b8-91a2-f63b70512a90" providerId="ADAL" clId="{EBAFF495-C42B-460F-BDCA-7DFF38DDEB9B}" dt="2024-03-20T03:34:19.595" v="355" actId="255"/>
        <pc:sldMkLst>
          <pc:docMk/>
          <pc:sldMk cId="3068103471" sldId="291"/>
        </pc:sldMkLst>
        <pc:spChg chg="mod">
          <ac:chgData name="福﨑 龍馬" userId="cafbd5ee-4bff-40b8-91a2-f63b70512a90" providerId="ADAL" clId="{EBAFF495-C42B-460F-BDCA-7DFF38DDEB9B}" dt="2024-03-20T03:34:19.595" v="355" actId="255"/>
          <ac:spMkLst>
            <pc:docMk/>
            <pc:sldMk cId="3068103471" sldId="291"/>
            <ac:spMk id="4" creationId="{550F7F04-607D-59E5-09FC-1A1354B4C6F3}"/>
          </ac:spMkLst>
        </pc:spChg>
      </pc:sldChg>
      <pc:sldChg chg="modSp add mod">
        <pc:chgData name="福﨑 龍馬" userId="cafbd5ee-4bff-40b8-91a2-f63b70512a90" providerId="ADAL" clId="{EBAFF495-C42B-460F-BDCA-7DFF38DDEB9B}" dt="2024-03-20T03:34:44.976" v="358" actId="20577"/>
        <pc:sldMkLst>
          <pc:docMk/>
          <pc:sldMk cId="3671005609" sldId="292"/>
        </pc:sldMkLst>
        <pc:spChg chg="mod">
          <ac:chgData name="福﨑 龍馬" userId="cafbd5ee-4bff-40b8-91a2-f63b70512a90" providerId="ADAL" clId="{EBAFF495-C42B-460F-BDCA-7DFF38DDEB9B}" dt="2024-03-20T03:34:44.976" v="358" actId="20577"/>
          <ac:spMkLst>
            <pc:docMk/>
            <pc:sldMk cId="3671005609" sldId="292"/>
            <ac:spMk id="4" creationId="{550F7F04-607D-59E5-09FC-1A1354B4C6F3}"/>
          </ac:spMkLst>
        </pc:spChg>
      </pc:sldChg>
      <pc:sldChg chg="modSp add mod">
        <pc:chgData name="福﨑 龍馬" userId="cafbd5ee-4bff-40b8-91a2-f63b70512a90" providerId="ADAL" clId="{EBAFF495-C42B-460F-BDCA-7DFF38DDEB9B}" dt="2024-03-20T03:35:10.573" v="364" actId="255"/>
        <pc:sldMkLst>
          <pc:docMk/>
          <pc:sldMk cId="1895838577" sldId="293"/>
        </pc:sldMkLst>
        <pc:spChg chg="mod">
          <ac:chgData name="福﨑 龍馬" userId="cafbd5ee-4bff-40b8-91a2-f63b70512a90" providerId="ADAL" clId="{EBAFF495-C42B-460F-BDCA-7DFF38DDEB9B}" dt="2024-03-20T03:35:10.573" v="364" actId="255"/>
          <ac:spMkLst>
            <pc:docMk/>
            <pc:sldMk cId="1895838577" sldId="293"/>
            <ac:spMk id="4" creationId="{550F7F04-607D-59E5-09FC-1A1354B4C6F3}"/>
          </ac:spMkLst>
        </pc:spChg>
      </pc:sldChg>
      <pc:sldChg chg="modSp add mod">
        <pc:chgData name="福﨑 龍馬" userId="cafbd5ee-4bff-40b8-91a2-f63b70512a90" providerId="ADAL" clId="{EBAFF495-C42B-460F-BDCA-7DFF38DDEB9B}" dt="2024-03-20T03:35:37.561" v="370" actId="255"/>
        <pc:sldMkLst>
          <pc:docMk/>
          <pc:sldMk cId="1361038430" sldId="294"/>
        </pc:sldMkLst>
        <pc:spChg chg="mod">
          <ac:chgData name="福﨑 龍馬" userId="cafbd5ee-4bff-40b8-91a2-f63b70512a90" providerId="ADAL" clId="{EBAFF495-C42B-460F-BDCA-7DFF38DDEB9B}" dt="2024-03-20T03:35:37.561" v="370" actId="255"/>
          <ac:spMkLst>
            <pc:docMk/>
            <pc:sldMk cId="1361038430" sldId="294"/>
            <ac:spMk id="4" creationId="{550F7F04-607D-59E5-09FC-1A1354B4C6F3}"/>
          </ac:spMkLst>
        </pc:spChg>
      </pc:sldChg>
      <pc:sldChg chg="modSp add mod">
        <pc:chgData name="福﨑 龍馬" userId="cafbd5ee-4bff-40b8-91a2-f63b70512a90" providerId="ADAL" clId="{EBAFF495-C42B-460F-BDCA-7DFF38DDEB9B}" dt="2024-03-20T03:36:13.633" v="377" actId="255"/>
        <pc:sldMkLst>
          <pc:docMk/>
          <pc:sldMk cId="2015169360" sldId="295"/>
        </pc:sldMkLst>
        <pc:spChg chg="mod">
          <ac:chgData name="福﨑 龍馬" userId="cafbd5ee-4bff-40b8-91a2-f63b70512a90" providerId="ADAL" clId="{EBAFF495-C42B-460F-BDCA-7DFF38DDEB9B}" dt="2024-03-20T03:36:13.633" v="377" actId="255"/>
          <ac:spMkLst>
            <pc:docMk/>
            <pc:sldMk cId="2015169360" sldId="295"/>
            <ac:spMk id="4" creationId="{550F7F04-607D-59E5-09FC-1A1354B4C6F3}"/>
          </ac:spMkLst>
        </pc:spChg>
      </pc:sldChg>
      <pc:sldChg chg="modSp add mod">
        <pc:chgData name="福﨑 龍馬" userId="cafbd5ee-4bff-40b8-91a2-f63b70512a90" providerId="ADAL" clId="{EBAFF495-C42B-460F-BDCA-7DFF38DDEB9B}" dt="2024-03-20T03:36:39.114" v="379"/>
        <pc:sldMkLst>
          <pc:docMk/>
          <pc:sldMk cId="3490345342" sldId="296"/>
        </pc:sldMkLst>
        <pc:spChg chg="mod">
          <ac:chgData name="福﨑 龍馬" userId="cafbd5ee-4bff-40b8-91a2-f63b70512a90" providerId="ADAL" clId="{EBAFF495-C42B-460F-BDCA-7DFF38DDEB9B}" dt="2024-03-20T03:36:39.114" v="379"/>
          <ac:spMkLst>
            <pc:docMk/>
            <pc:sldMk cId="3490345342" sldId="296"/>
            <ac:spMk id="4" creationId="{550F7F04-607D-59E5-09FC-1A1354B4C6F3}"/>
          </ac:spMkLst>
        </pc:spChg>
      </pc:sldChg>
      <pc:sldChg chg="modSp add mod">
        <pc:chgData name="福﨑 龍馬" userId="cafbd5ee-4bff-40b8-91a2-f63b70512a90" providerId="ADAL" clId="{EBAFF495-C42B-460F-BDCA-7DFF38DDEB9B}" dt="2024-03-20T02:57:34.715" v="93" actId="20577"/>
        <pc:sldMkLst>
          <pc:docMk/>
          <pc:sldMk cId="3916261299" sldId="297"/>
        </pc:sldMkLst>
        <pc:spChg chg="mod">
          <ac:chgData name="福﨑 龍馬" userId="cafbd5ee-4bff-40b8-91a2-f63b70512a90" providerId="ADAL" clId="{EBAFF495-C42B-460F-BDCA-7DFF38DDEB9B}" dt="2024-03-20T02:57:34.715" v="93" actId="20577"/>
          <ac:spMkLst>
            <pc:docMk/>
            <pc:sldMk cId="3916261299" sldId="297"/>
            <ac:spMk id="4" creationId="{550F7F04-607D-59E5-09FC-1A1354B4C6F3}"/>
          </ac:spMkLst>
        </pc:spChg>
      </pc:sldChg>
      <pc:sldChg chg="modSp add mod">
        <pc:chgData name="福﨑 龍馬" userId="cafbd5ee-4bff-40b8-91a2-f63b70512a90" providerId="ADAL" clId="{EBAFF495-C42B-460F-BDCA-7DFF38DDEB9B}" dt="2024-03-20T02:58:00.674" v="97" actId="255"/>
        <pc:sldMkLst>
          <pc:docMk/>
          <pc:sldMk cId="3009675375" sldId="298"/>
        </pc:sldMkLst>
        <pc:spChg chg="mod">
          <ac:chgData name="福﨑 龍馬" userId="cafbd5ee-4bff-40b8-91a2-f63b70512a90" providerId="ADAL" clId="{EBAFF495-C42B-460F-BDCA-7DFF38DDEB9B}" dt="2024-03-20T02:58:00.674" v="97" actId="255"/>
          <ac:spMkLst>
            <pc:docMk/>
            <pc:sldMk cId="3009675375" sldId="298"/>
            <ac:spMk id="4" creationId="{550F7F04-607D-59E5-09FC-1A1354B4C6F3}"/>
          </ac:spMkLst>
        </pc:spChg>
      </pc:sldChg>
      <pc:sldChg chg="addSp modSp add mod">
        <pc:chgData name="福﨑 龍馬" userId="cafbd5ee-4bff-40b8-91a2-f63b70512a90" providerId="ADAL" clId="{EBAFF495-C42B-460F-BDCA-7DFF38DDEB9B}" dt="2024-03-20T02:58:35.776" v="103" actId="20577"/>
        <pc:sldMkLst>
          <pc:docMk/>
          <pc:sldMk cId="3617453002" sldId="299"/>
        </pc:sldMkLst>
        <pc:spChg chg="add mod">
          <ac:chgData name="福﨑 龍馬" userId="cafbd5ee-4bff-40b8-91a2-f63b70512a90" providerId="ADAL" clId="{EBAFF495-C42B-460F-BDCA-7DFF38DDEB9B}" dt="2024-03-20T02:58:16.391" v="100"/>
          <ac:spMkLst>
            <pc:docMk/>
            <pc:sldMk cId="3617453002" sldId="299"/>
            <ac:spMk id="3" creationId="{7DE895FA-FC55-9476-D020-AB98E4E935E1}"/>
          </ac:spMkLst>
        </pc:spChg>
        <pc:spChg chg="mod">
          <ac:chgData name="福﨑 龍馬" userId="cafbd5ee-4bff-40b8-91a2-f63b70512a90" providerId="ADAL" clId="{EBAFF495-C42B-460F-BDCA-7DFF38DDEB9B}" dt="2024-03-20T02:58:35.776" v="103" actId="20577"/>
          <ac:spMkLst>
            <pc:docMk/>
            <pc:sldMk cId="3617453002" sldId="299"/>
            <ac:spMk id="4" creationId="{550F7F04-607D-59E5-09FC-1A1354B4C6F3}"/>
          </ac:spMkLst>
        </pc:spChg>
        <pc:graphicFrameChg chg="add mod">
          <ac:chgData name="福﨑 龍馬" userId="cafbd5ee-4bff-40b8-91a2-f63b70512a90" providerId="ADAL" clId="{EBAFF495-C42B-460F-BDCA-7DFF38DDEB9B}" dt="2024-03-20T02:58:14.264" v="99"/>
          <ac:graphicFrameMkLst>
            <pc:docMk/>
            <pc:sldMk cId="3617453002" sldId="299"/>
            <ac:graphicFrameMk id="2" creationId="{17B9B0B5-8104-05F3-2654-10F843613415}"/>
          </ac:graphicFrameMkLst>
        </pc:graphicFrameChg>
      </pc:sldChg>
      <pc:sldChg chg="modSp add mod">
        <pc:chgData name="福﨑 龍馬" userId="cafbd5ee-4bff-40b8-91a2-f63b70512a90" providerId="ADAL" clId="{EBAFF495-C42B-460F-BDCA-7DFF38DDEB9B}" dt="2024-03-20T02:59:19.614" v="108" actId="20577"/>
        <pc:sldMkLst>
          <pc:docMk/>
          <pc:sldMk cId="1569447324" sldId="300"/>
        </pc:sldMkLst>
        <pc:spChg chg="mod">
          <ac:chgData name="福﨑 龍馬" userId="cafbd5ee-4bff-40b8-91a2-f63b70512a90" providerId="ADAL" clId="{EBAFF495-C42B-460F-BDCA-7DFF38DDEB9B}" dt="2024-03-20T02:59:19.614" v="108" actId="20577"/>
          <ac:spMkLst>
            <pc:docMk/>
            <pc:sldMk cId="1569447324" sldId="300"/>
            <ac:spMk id="4" creationId="{550F7F04-607D-59E5-09FC-1A1354B4C6F3}"/>
          </ac:spMkLst>
        </pc:spChg>
      </pc:sldChg>
      <pc:sldChg chg="modSp add mod">
        <pc:chgData name="福﨑 龍馬" userId="cafbd5ee-4bff-40b8-91a2-f63b70512a90" providerId="ADAL" clId="{EBAFF495-C42B-460F-BDCA-7DFF38DDEB9B}" dt="2024-03-20T02:59:47.804" v="113" actId="20577"/>
        <pc:sldMkLst>
          <pc:docMk/>
          <pc:sldMk cId="2140319403" sldId="301"/>
        </pc:sldMkLst>
        <pc:spChg chg="mod">
          <ac:chgData name="福﨑 龍馬" userId="cafbd5ee-4bff-40b8-91a2-f63b70512a90" providerId="ADAL" clId="{EBAFF495-C42B-460F-BDCA-7DFF38DDEB9B}" dt="2024-03-20T02:59:47.804" v="113" actId="20577"/>
          <ac:spMkLst>
            <pc:docMk/>
            <pc:sldMk cId="2140319403" sldId="301"/>
            <ac:spMk id="4" creationId="{550F7F04-607D-59E5-09FC-1A1354B4C6F3}"/>
          </ac:spMkLst>
        </pc:spChg>
      </pc:sldChg>
      <pc:sldChg chg="modSp add mod">
        <pc:chgData name="福﨑 龍馬" userId="cafbd5ee-4bff-40b8-91a2-f63b70512a90" providerId="ADAL" clId="{EBAFF495-C42B-460F-BDCA-7DFF38DDEB9B}" dt="2024-03-20T03:00:32.143" v="118" actId="20577"/>
        <pc:sldMkLst>
          <pc:docMk/>
          <pc:sldMk cId="3539042106" sldId="302"/>
        </pc:sldMkLst>
        <pc:spChg chg="mod">
          <ac:chgData name="福﨑 龍馬" userId="cafbd5ee-4bff-40b8-91a2-f63b70512a90" providerId="ADAL" clId="{EBAFF495-C42B-460F-BDCA-7DFF38DDEB9B}" dt="2024-03-20T03:00:32.143" v="118" actId="20577"/>
          <ac:spMkLst>
            <pc:docMk/>
            <pc:sldMk cId="3539042106" sldId="302"/>
            <ac:spMk id="4" creationId="{550F7F04-607D-59E5-09FC-1A1354B4C6F3}"/>
          </ac:spMkLst>
        </pc:spChg>
      </pc:sldChg>
      <pc:sldChg chg="modSp add mod">
        <pc:chgData name="福﨑 龍馬" userId="cafbd5ee-4bff-40b8-91a2-f63b70512a90" providerId="ADAL" clId="{EBAFF495-C42B-460F-BDCA-7DFF38DDEB9B}" dt="2024-03-20T03:37:13.311" v="380" actId="20577"/>
        <pc:sldMkLst>
          <pc:docMk/>
          <pc:sldMk cId="1953077773" sldId="303"/>
        </pc:sldMkLst>
        <pc:spChg chg="mod">
          <ac:chgData name="福﨑 龍馬" userId="cafbd5ee-4bff-40b8-91a2-f63b70512a90" providerId="ADAL" clId="{EBAFF495-C42B-460F-BDCA-7DFF38DDEB9B}" dt="2024-03-20T03:37:13.311" v="380" actId="20577"/>
          <ac:spMkLst>
            <pc:docMk/>
            <pc:sldMk cId="1953077773" sldId="303"/>
            <ac:spMk id="4" creationId="{550F7F04-607D-59E5-09FC-1A1354B4C6F3}"/>
          </ac:spMkLst>
        </pc:spChg>
      </pc:sldChg>
      <pc:sldChg chg="modSp add mod">
        <pc:chgData name="福﨑 龍馬" userId="cafbd5ee-4bff-40b8-91a2-f63b70512a90" providerId="ADAL" clId="{EBAFF495-C42B-460F-BDCA-7DFF38DDEB9B}" dt="2024-03-20T03:04:38.204" v="149" actId="20577"/>
        <pc:sldMkLst>
          <pc:docMk/>
          <pc:sldMk cId="3534735980" sldId="304"/>
        </pc:sldMkLst>
        <pc:spChg chg="mod">
          <ac:chgData name="福﨑 龍馬" userId="cafbd5ee-4bff-40b8-91a2-f63b70512a90" providerId="ADAL" clId="{EBAFF495-C42B-460F-BDCA-7DFF38DDEB9B}" dt="2024-03-20T03:04:38.204" v="149" actId="20577"/>
          <ac:spMkLst>
            <pc:docMk/>
            <pc:sldMk cId="3534735980" sldId="304"/>
            <ac:spMk id="4" creationId="{550F7F04-607D-59E5-09FC-1A1354B4C6F3}"/>
          </ac:spMkLst>
        </pc:spChg>
      </pc:sldChg>
      <pc:sldChg chg="modSp add mod">
        <pc:chgData name="福﨑 龍馬" userId="cafbd5ee-4bff-40b8-91a2-f63b70512a90" providerId="ADAL" clId="{EBAFF495-C42B-460F-BDCA-7DFF38DDEB9B}" dt="2024-03-20T03:37:38.936" v="381" actId="20577"/>
        <pc:sldMkLst>
          <pc:docMk/>
          <pc:sldMk cId="1784800959" sldId="305"/>
        </pc:sldMkLst>
        <pc:spChg chg="mod">
          <ac:chgData name="福﨑 龍馬" userId="cafbd5ee-4bff-40b8-91a2-f63b70512a90" providerId="ADAL" clId="{EBAFF495-C42B-460F-BDCA-7DFF38DDEB9B}" dt="2024-03-20T03:37:38.936" v="381" actId="20577"/>
          <ac:spMkLst>
            <pc:docMk/>
            <pc:sldMk cId="1784800959" sldId="305"/>
            <ac:spMk id="4" creationId="{550F7F04-607D-59E5-09FC-1A1354B4C6F3}"/>
          </ac:spMkLst>
        </pc:spChg>
      </pc:sldChg>
      <pc:sldChg chg="modSp add mod">
        <pc:chgData name="福﨑 龍馬" userId="cafbd5ee-4bff-40b8-91a2-f63b70512a90" providerId="ADAL" clId="{EBAFF495-C42B-460F-BDCA-7DFF38DDEB9B}" dt="2024-03-20T03:05:35.726" v="156" actId="20577"/>
        <pc:sldMkLst>
          <pc:docMk/>
          <pc:sldMk cId="3907318698" sldId="306"/>
        </pc:sldMkLst>
        <pc:spChg chg="mod">
          <ac:chgData name="福﨑 龍馬" userId="cafbd5ee-4bff-40b8-91a2-f63b70512a90" providerId="ADAL" clId="{EBAFF495-C42B-460F-BDCA-7DFF38DDEB9B}" dt="2024-03-20T03:05:35.726" v="156" actId="20577"/>
          <ac:spMkLst>
            <pc:docMk/>
            <pc:sldMk cId="3907318698" sldId="306"/>
            <ac:spMk id="4" creationId="{550F7F04-607D-59E5-09FC-1A1354B4C6F3}"/>
          </ac:spMkLst>
        </pc:spChg>
      </pc:sldChg>
      <pc:sldChg chg="modSp add mod">
        <pc:chgData name="福﨑 龍馬" userId="cafbd5ee-4bff-40b8-91a2-f63b70512a90" providerId="ADAL" clId="{EBAFF495-C42B-460F-BDCA-7DFF38DDEB9B}" dt="2024-03-20T03:06:01.834" v="161" actId="20577"/>
        <pc:sldMkLst>
          <pc:docMk/>
          <pc:sldMk cId="527406545" sldId="307"/>
        </pc:sldMkLst>
        <pc:spChg chg="mod">
          <ac:chgData name="福﨑 龍馬" userId="cafbd5ee-4bff-40b8-91a2-f63b70512a90" providerId="ADAL" clId="{EBAFF495-C42B-460F-BDCA-7DFF38DDEB9B}" dt="2024-03-20T03:06:01.834" v="161" actId="20577"/>
          <ac:spMkLst>
            <pc:docMk/>
            <pc:sldMk cId="527406545" sldId="307"/>
            <ac:spMk id="4" creationId="{550F7F04-607D-59E5-09FC-1A1354B4C6F3}"/>
          </ac:spMkLst>
        </pc:spChg>
      </pc:sldChg>
      <pc:sldChg chg="modSp add mod">
        <pc:chgData name="福﨑 龍馬" userId="cafbd5ee-4bff-40b8-91a2-f63b70512a90" providerId="ADAL" clId="{EBAFF495-C42B-460F-BDCA-7DFF38DDEB9B}" dt="2024-03-20T03:06:23.885" v="166" actId="20577"/>
        <pc:sldMkLst>
          <pc:docMk/>
          <pc:sldMk cId="3715696055" sldId="308"/>
        </pc:sldMkLst>
        <pc:spChg chg="mod">
          <ac:chgData name="福﨑 龍馬" userId="cafbd5ee-4bff-40b8-91a2-f63b70512a90" providerId="ADAL" clId="{EBAFF495-C42B-460F-BDCA-7DFF38DDEB9B}" dt="2024-03-20T03:06:23.885" v="166" actId="20577"/>
          <ac:spMkLst>
            <pc:docMk/>
            <pc:sldMk cId="3715696055" sldId="308"/>
            <ac:spMk id="4" creationId="{550F7F04-607D-59E5-09FC-1A1354B4C6F3}"/>
          </ac:spMkLst>
        </pc:spChg>
      </pc:sldChg>
      <pc:sldChg chg="modSp add mod">
        <pc:chgData name="福﨑 龍馬" userId="cafbd5ee-4bff-40b8-91a2-f63b70512a90" providerId="ADAL" clId="{EBAFF495-C42B-460F-BDCA-7DFF38DDEB9B}" dt="2024-03-20T03:15:33.600" v="243" actId="2711"/>
        <pc:sldMkLst>
          <pc:docMk/>
          <pc:sldMk cId="1058053305" sldId="309"/>
        </pc:sldMkLst>
        <pc:spChg chg="mod">
          <ac:chgData name="福﨑 龍馬" userId="cafbd5ee-4bff-40b8-91a2-f63b70512a90" providerId="ADAL" clId="{EBAFF495-C42B-460F-BDCA-7DFF38DDEB9B}" dt="2024-03-20T03:15:33.600" v="243" actId="2711"/>
          <ac:spMkLst>
            <pc:docMk/>
            <pc:sldMk cId="1058053305" sldId="309"/>
            <ac:spMk id="4" creationId="{550F7F04-607D-59E5-09FC-1A1354B4C6F3}"/>
          </ac:spMkLst>
        </pc:spChg>
      </pc:sldChg>
      <pc:sldChg chg="modSp add mod">
        <pc:chgData name="福﨑 龍馬" userId="cafbd5ee-4bff-40b8-91a2-f63b70512a90" providerId="ADAL" clId="{EBAFF495-C42B-460F-BDCA-7DFF38DDEB9B}" dt="2024-03-20T03:15:09.250" v="239" actId="20577"/>
        <pc:sldMkLst>
          <pc:docMk/>
          <pc:sldMk cId="3660317268" sldId="310"/>
        </pc:sldMkLst>
        <pc:spChg chg="mod">
          <ac:chgData name="福﨑 龍馬" userId="cafbd5ee-4bff-40b8-91a2-f63b70512a90" providerId="ADAL" clId="{EBAFF495-C42B-460F-BDCA-7DFF38DDEB9B}" dt="2024-03-20T03:15:09.250" v="239" actId="20577"/>
          <ac:spMkLst>
            <pc:docMk/>
            <pc:sldMk cId="3660317268" sldId="310"/>
            <ac:spMk id="4" creationId="{550F7F04-607D-59E5-09FC-1A1354B4C6F3}"/>
          </ac:spMkLst>
        </pc:spChg>
      </pc:sldChg>
      <pc:sldChg chg="modSp add mod">
        <pc:chgData name="福﨑 龍馬" userId="cafbd5ee-4bff-40b8-91a2-f63b70512a90" providerId="ADAL" clId="{EBAFF495-C42B-460F-BDCA-7DFF38DDEB9B}" dt="2024-03-20T03:08:06.612" v="183" actId="122"/>
        <pc:sldMkLst>
          <pc:docMk/>
          <pc:sldMk cId="4066279026" sldId="311"/>
        </pc:sldMkLst>
        <pc:spChg chg="mod">
          <ac:chgData name="福﨑 龍馬" userId="cafbd5ee-4bff-40b8-91a2-f63b70512a90" providerId="ADAL" clId="{EBAFF495-C42B-460F-BDCA-7DFF38DDEB9B}" dt="2024-03-20T03:08:06.612" v="183" actId="122"/>
          <ac:spMkLst>
            <pc:docMk/>
            <pc:sldMk cId="4066279026" sldId="311"/>
            <ac:spMk id="4" creationId="{550F7F04-607D-59E5-09FC-1A1354B4C6F3}"/>
          </ac:spMkLst>
        </pc:spChg>
      </pc:sldChg>
      <pc:sldChg chg="addSp modSp add mod">
        <pc:chgData name="福﨑 龍馬" userId="cafbd5ee-4bff-40b8-91a2-f63b70512a90" providerId="ADAL" clId="{EBAFF495-C42B-460F-BDCA-7DFF38DDEB9B}" dt="2024-03-20T03:14:35.512" v="235" actId="255"/>
        <pc:sldMkLst>
          <pc:docMk/>
          <pc:sldMk cId="2209479398" sldId="312"/>
        </pc:sldMkLst>
        <pc:spChg chg="add mod">
          <ac:chgData name="福﨑 龍馬" userId="cafbd5ee-4bff-40b8-91a2-f63b70512a90" providerId="ADAL" clId="{EBAFF495-C42B-460F-BDCA-7DFF38DDEB9B}" dt="2024-03-20T03:08:24.868" v="186"/>
          <ac:spMkLst>
            <pc:docMk/>
            <pc:sldMk cId="2209479398" sldId="312"/>
            <ac:spMk id="3" creationId="{94C74FE2-C6E8-D30B-1FC8-6E77FF49B177}"/>
          </ac:spMkLst>
        </pc:spChg>
        <pc:spChg chg="mod">
          <ac:chgData name="福﨑 龍馬" userId="cafbd5ee-4bff-40b8-91a2-f63b70512a90" providerId="ADAL" clId="{EBAFF495-C42B-460F-BDCA-7DFF38DDEB9B}" dt="2024-03-20T03:14:35.512" v="235" actId="255"/>
          <ac:spMkLst>
            <pc:docMk/>
            <pc:sldMk cId="2209479398" sldId="312"/>
            <ac:spMk id="4" creationId="{550F7F04-607D-59E5-09FC-1A1354B4C6F3}"/>
          </ac:spMkLst>
        </pc:spChg>
        <pc:graphicFrameChg chg="add mod">
          <ac:chgData name="福﨑 龍馬" userId="cafbd5ee-4bff-40b8-91a2-f63b70512a90" providerId="ADAL" clId="{EBAFF495-C42B-460F-BDCA-7DFF38DDEB9B}" dt="2024-03-20T03:08:22.694" v="185"/>
          <ac:graphicFrameMkLst>
            <pc:docMk/>
            <pc:sldMk cId="2209479398" sldId="312"/>
            <ac:graphicFrameMk id="2" creationId="{46CD80CC-53AE-7327-E424-7A34241C5422}"/>
          </ac:graphicFrameMkLst>
        </pc:graphicFrameChg>
      </pc:sldChg>
      <pc:sldChg chg="modSp add mod">
        <pc:chgData name="福﨑 龍馬" userId="cafbd5ee-4bff-40b8-91a2-f63b70512a90" providerId="ADAL" clId="{EBAFF495-C42B-460F-BDCA-7DFF38DDEB9B}" dt="2024-03-20T03:14:05.628" v="231" actId="255"/>
        <pc:sldMkLst>
          <pc:docMk/>
          <pc:sldMk cId="3501668069" sldId="313"/>
        </pc:sldMkLst>
        <pc:spChg chg="mod">
          <ac:chgData name="福﨑 龍馬" userId="cafbd5ee-4bff-40b8-91a2-f63b70512a90" providerId="ADAL" clId="{EBAFF495-C42B-460F-BDCA-7DFF38DDEB9B}" dt="2024-03-20T03:14:05.628" v="231" actId="255"/>
          <ac:spMkLst>
            <pc:docMk/>
            <pc:sldMk cId="3501668069" sldId="313"/>
            <ac:spMk id="4" creationId="{550F7F04-607D-59E5-09FC-1A1354B4C6F3}"/>
          </ac:spMkLst>
        </pc:spChg>
      </pc:sldChg>
      <pc:sldChg chg="modSp add mod">
        <pc:chgData name="福﨑 龍馬" userId="cafbd5ee-4bff-40b8-91a2-f63b70512a90" providerId="ADAL" clId="{EBAFF495-C42B-460F-BDCA-7DFF38DDEB9B}" dt="2024-03-20T03:13:49.731" v="229" actId="255"/>
        <pc:sldMkLst>
          <pc:docMk/>
          <pc:sldMk cId="2577904446" sldId="314"/>
        </pc:sldMkLst>
        <pc:spChg chg="mod">
          <ac:chgData name="福﨑 龍馬" userId="cafbd5ee-4bff-40b8-91a2-f63b70512a90" providerId="ADAL" clId="{EBAFF495-C42B-460F-BDCA-7DFF38DDEB9B}" dt="2024-03-20T03:13:49.731" v="229" actId="255"/>
          <ac:spMkLst>
            <pc:docMk/>
            <pc:sldMk cId="2577904446" sldId="314"/>
            <ac:spMk id="4" creationId="{550F7F04-607D-59E5-09FC-1A1354B4C6F3}"/>
          </ac:spMkLst>
        </pc:spChg>
      </pc:sldChg>
      <pc:sldChg chg="modSp add mod">
        <pc:chgData name="福﨑 龍馬" userId="cafbd5ee-4bff-40b8-91a2-f63b70512a90" providerId="ADAL" clId="{EBAFF495-C42B-460F-BDCA-7DFF38DDEB9B}" dt="2024-03-20T03:13:37.670" v="227" actId="255"/>
        <pc:sldMkLst>
          <pc:docMk/>
          <pc:sldMk cId="978362732" sldId="315"/>
        </pc:sldMkLst>
        <pc:spChg chg="mod">
          <ac:chgData name="福﨑 龍馬" userId="cafbd5ee-4bff-40b8-91a2-f63b70512a90" providerId="ADAL" clId="{EBAFF495-C42B-460F-BDCA-7DFF38DDEB9B}" dt="2024-03-20T03:13:37.670" v="227" actId="255"/>
          <ac:spMkLst>
            <pc:docMk/>
            <pc:sldMk cId="978362732" sldId="315"/>
            <ac:spMk id="4" creationId="{550F7F04-607D-59E5-09FC-1A1354B4C6F3}"/>
          </ac:spMkLst>
        </pc:spChg>
      </pc:sldChg>
      <pc:sldChg chg="modSp add mod">
        <pc:chgData name="福﨑 龍馬" userId="cafbd5ee-4bff-40b8-91a2-f63b70512a90" providerId="ADAL" clId="{EBAFF495-C42B-460F-BDCA-7DFF38DDEB9B}" dt="2024-03-20T03:13:20.857" v="225" actId="255"/>
        <pc:sldMkLst>
          <pc:docMk/>
          <pc:sldMk cId="2492863617" sldId="316"/>
        </pc:sldMkLst>
        <pc:spChg chg="mod">
          <ac:chgData name="福﨑 龍馬" userId="cafbd5ee-4bff-40b8-91a2-f63b70512a90" providerId="ADAL" clId="{EBAFF495-C42B-460F-BDCA-7DFF38DDEB9B}" dt="2024-03-20T03:13:20.857" v="225" actId="255"/>
          <ac:spMkLst>
            <pc:docMk/>
            <pc:sldMk cId="2492863617" sldId="316"/>
            <ac:spMk id="4" creationId="{550F7F04-607D-59E5-09FC-1A1354B4C6F3}"/>
          </ac:spMkLst>
        </pc:spChg>
      </pc:sldChg>
      <pc:sldChg chg="modSp add mod">
        <pc:chgData name="福﨑 龍馬" userId="cafbd5ee-4bff-40b8-91a2-f63b70512a90" providerId="ADAL" clId="{EBAFF495-C42B-460F-BDCA-7DFF38DDEB9B}" dt="2024-03-20T03:12:57.707" v="221" actId="255"/>
        <pc:sldMkLst>
          <pc:docMk/>
          <pc:sldMk cId="3658020374" sldId="317"/>
        </pc:sldMkLst>
        <pc:spChg chg="mod">
          <ac:chgData name="福﨑 龍馬" userId="cafbd5ee-4bff-40b8-91a2-f63b70512a90" providerId="ADAL" clId="{EBAFF495-C42B-460F-BDCA-7DFF38DDEB9B}" dt="2024-03-20T03:12:57.707" v="221" actId="255"/>
          <ac:spMkLst>
            <pc:docMk/>
            <pc:sldMk cId="3658020374" sldId="317"/>
            <ac:spMk id="4" creationId="{550F7F04-607D-59E5-09FC-1A1354B4C6F3}"/>
          </ac:spMkLst>
        </pc:spChg>
      </pc:sldChg>
      <pc:sldChg chg="modSp add mod">
        <pc:chgData name="福﨑 龍馬" userId="cafbd5ee-4bff-40b8-91a2-f63b70512a90" providerId="ADAL" clId="{EBAFF495-C42B-460F-BDCA-7DFF38DDEB9B}" dt="2024-03-20T03:17:07.105" v="252" actId="6549"/>
        <pc:sldMkLst>
          <pc:docMk/>
          <pc:sldMk cId="4196863292" sldId="318"/>
        </pc:sldMkLst>
        <pc:spChg chg="mod">
          <ac:chgData name="福﨑 龍馬" userId="cafbd5ee-4bff-40b8-91a2-f63b70512a90" providerId="ADAL" clId="{EBAFF495-C42B-460F-BDCA-7DFF38DDEB9B}" dt="2024-03-20T03:17:07.105" v="252" actId="6549"/>
          <ac:spMkLst>
            <pc:docMk/>
            <pc:sldMk cId="4196863292" sldId="318"/>
            <ac:spMk id="4" creationId="{550F7F04-607D-59E5-09FC-1A1354B4C6F3}"/>
          </ac:spMkLst>
        </pc:spChg>
      </pc:sldChg>
      <pc:sldChg chg="modSp add mod">
        <pc:chgData name="福﨑 龍馬" userId="cafbd5ee-4bff-40b8-91a2-f63b70512a90" providerId="ADAL" clId="{EBAFF495-C42B-460F-BDCA-7DFF38DDEB9B}" dt="2024-03-20T03:38:46.730" v="382" actId="20577"/>
        <pc:sldMkLst>
          <pc:docMk/>
          <pc:sldMk cId="3591020341" sldId="319"/>
        </pc:sldMkLst>
        <pc:spChg chg="mod">
          <ac:chgData name="福﨑 龍馬" userId="cafbd5ee-4bff-40b8-91a2-f63b70512a90" providerId="ADAL" clId="{EBAFF495-C42B-460F-BDCA-7DFF38DDEB9B}" dt="2024-03-20T03:38:46.730" v="382" actId="20577"/>
          <ac:spMkLst>
            <pc:docMk/>
            <pc:sldMk cId="3591020341" sldId="319"/>
            <ac:spMk id="4" creationId="{550F7F04-607D-59E5-09FC-1A1354B4C6F3}"/>
          </ac:spMkLst>
        </pc:spChg>
      </pc:sldChg>
      <pc:sldChg chg="modSp add mod">
        <pc:chgData name="福﨑 龍馬" userId="cafbd5ee-4bff-40b8-91a2-f63b70512a90" providerId="ADAL" clId="{EBAFF495-C42B-460F-BDCA-7DFF38DDEB9B}" dt="2024-03-20T03:18:19.846" v="270" actId="255"/>
        <pc:sldMkLst>
          <pc:docMk/>
          <pc:sldMk cId="1248538062" sldId="320"/>
        </pc:sldMkLst>
        <pc:spChg chg="mod">
          <ac:chgData name="福﨑 龍馬" userId="cafbd5ee-4bff-40b8-91a2-f63b70512a90" providerId="ADAL" clId="{EBAFF495-C42B-460F-BDCA-7DFF38DDEB9B}" dt="2024-03-20T03:18:19.846" v="270" actId="255"/>
          <ac:spMkLst>
            <pc:docMk/>
            <pc:sldMk cId="1248538062" sldId="320"/>
            <ac:spMk id="4" creationId="{550F7F04-607D-59E5-09FC-1A1354B4C6F3}"/>
          </ac:spMkLst>
        </pc:spChg>
      </pc:sldChg>
      <pc:sldChg chg="modSp add mod">
        <pc:chgData name="福﨑 龍馬" userId="cafbd5ee-4bff-40b8-91a2-f63b70512a90" providerId="ADAL" clId="{EBAFF495-C42B-460F-BDCA-7DFF38DDEB9B}" dt="2024-03-20T03:38:57.820" v="383" actId="20577"/>
        <pc:sldMkLst>
          <pc:docMk/>
          <pc:sldMk cId="3206695913" sldId="321"/>
        </pc:sldMkLst>
        <pc:spChg chg="mod">
          <ac:chgData name="福﨑 龍馬" userId="cafbd5ee-4bff-40b8-91a2-f63b70512a90" providerId="ADAL" clId="{EBAFF495-C42B-460F-BDCA-7DFF38DDEB9B}" dt="2024-03-20T03:38:57.820" v="383" actId="20577"/>
          <ac:spMkLst>
            <pc:docMk/>
            <pc:sldMk cId="3206695913" sldId="321"/>
            <ac:spMk id="4" creationId="{550F7F04-607D-59E5-09FC-1A1354B4C6F3}"/>
          </ac:spMkLst>
        </pc:spChg>
      </pc:sldChg>
      <pc:sldChg chg="modSp add mod">
        <pc:chgData name="福﨑 龍馬" userId="cafbd5ee-4bff-40b8-91a2-f63b70512a90" providerId="ADAL" clId="{EBAFF495-C42B-460F-BDCA-7DFF38DDEB9B}" dt="2024-03-20T03:19:45.785" v="296" actId="6549"/>
        <pc:sldMkLst>
          <pc:docMk/>
          <pc:sldMk cId="640090075" sldId="322"/>
        </pc:sldMkLst>
        <pc:spChg chg="mod">
          <ac:chgData name="福﨑 龍馬" userId="cafbd5ee-4bff-40b8-91a2-f63b70512a90" providerId="ADAL" clId="{EBAFF495-C42B-460F-BDCA-7DFF38DDEB9B}" dt="2024-03-20T03:19:45.785" v="296" actId="6549"/>
          <ac:spMkLst>
            <pc:docMk/>
            <pc:sldMk cId="640090075" sldId="322"/>
            <ac:spMk id="4" creationId="{550F7F04-607D-59E5-09FC-1A1354B4C6F3}"/>
          </ac:spMkLst>
        </pc:spChg>
      </pc:sldChg>
      <pc:sldChg chg="modSp add mod">
        <pc:chgData name="福﨑 龍馬" userId="cafbd5ee-4bff-40b8-91a2-f63b70512a90" providerId="ADAL" clId="{EBAFF495-C42B-460F-BDCA-7DFF38DDEB9B}" dt="2024-03-20T03:20:23.600" v="305" actId="255"/>
        <pc:sldMkLst>
          <pc:docMk/>
          <pc:sldMk cId="2981690536" sldId="323"/>
        </pc:sldMkLst>
        <pc:spChg chg="mod">
          <ac:chgData name="福﨑 龍馬" userId="cafbd5ee-4bff-40b8-91a2-f63b70512a90" providerId="ADAL" clId="{EBAFF495-C42B-460F-BDCA-7DFF38DDEB9B}" dt="2024-03-20T03:20:23.600" v="305" actId="255"/>
          <ac:spMkLst>
            <pc:docMk/>
            <pc:sldMk cId="2981690536" sldId="323"/>
            <ac:spMk id="4" creationId="{550F7F04-607D-59E5-09FC-1A1354B4C6F3}"/>
          </ac:spMkLst>
        </pc:spChg>
      </pc:sldChg>
      <pc:sldChg chg="modSp add mod">
        <pc:chgData name="福﨑 龍馬" userId="cafbd5ee-4bff-40b8-91a2-f63b70512a90" providerId="ADAL" clId="{EBAFF495-C42B-460F-BDCA-7DFF38DDEB9B}" dt="2024-03-20T03:39:16.646" v="386" actId="20577"/>
        <pc:sldMkLst>
          <pc:docMk/>
          <pc:sldMk cId="2217912083" sldId="324"/>
        </pc:sldMkLst>
        <pc:spChg chg="mod">
          <ac:chgData name="福﨑 龍馬" userId="cafbd5ee-4bff-40b8-91a2-f63b70512a90" providerId="ADAL" clId="{EBAFF495-C42B-460F-BDCA-7DFF38DDEB9B}" dt="2024-03-20T03:39:16.646" v="386" actId="20577"/>
          <ac:spMkLst>
            <pc:docMk/>
            <pc:sldMk cId="2217912083" sldId="324"/>
            <ac:spMk id="4" creationId="{550F7F04-607D-59E5-09FC-1A1354B4C6F3}"/>
          </ac:spMkLst>
        </pc:spChg>
      </pc:sldChg>
      <pc:sldChg chg="modSp add mod">
        <pc:chgData name="福﨑 龍馬" userId="cafbd5ee-4bff-40b8-91a2-f63b70512a90" providerId="ADAL" clId="{EBAFF495-C42B-460F-BDCA-7DFF38DDEB9B}" dt="2024-03-20T03:39:23.868" v="387" actId="20577"/>
        <pc:sldMkLst>
          <pc:docMk/>
          <pc:sldMk cId="4213409815" sldId="325"/>
        </pc:sldMkLst>
        <pc:spChg chg="mod">
          <ac:chgData name="福﨑 龍馬" userId="cafbd5ee-4bff-40b8-91a2-f63b70512a90" providerId="ADAL" clId="{EBAFF495-C42B-460F-BDCA-7DFF38DDEB9B}" dt="2024-03-20T03:39:23.868" v="387" actId="20577"/>
          <ac:spMkLst>
            <pc:docMk/>
            <pc:sldMk cId="4213409815" sldId="325"/>
            <ac:spMk id="4" creationId="{550F7F04-607D-59E5-09FC-1A1354B4C6F3}"/>
          </ac:spMkLst>
        </pc:spChg>
      </pc:sldChg>
    </pc:docChg>
  </pc:docChgLst>
  <pc:docChgLst>
    <pc:chgData name="福﨑 博孝" userId="4992b7e9-9c6d-4b11-9cdd-c7f30ee2e9ad" providerId="ADAL" clId="{0F8C9A86-AC9C-4FC2-B4F8-C10301F8A1B7}"/>
    <pc:docChg chg="undo redo custSel addSld modSld">
      <pc:chgData name="福﨑 博孝" userId="4992b7e9-9c6d-4b11-9cdd-c7f30ee2e9ad" providerId="ADAL" clId="{0F8C9A86-AC9C-4FC2-B4F8-C10301F8A1B7}" dt="2024-04-04T00:33:34.026" v="5619" actId="20577"/>
      <pc:docMkLst>
        <pc:docMk/>
      </pc:docMkLst>
      <pc:sldChg chg="modSp mod">
        <pc:chgData name="福﨑 博孝" userId="4992b7e9-9c6d-4b11-9cdd-c7f30ee2e9ad" providerId="ADAL" clId="{0F8C9A86-AC9C-4FC2-B4F8-C10301F8A1B7}" dt="2024-04-01T00:43:25.459" v="902" actId="255"/>
        <pc:sldMkLst>
          <pc:docMk/>
          <pc:sldMk cId="941683467" sldId="257"/>
        </pc:sldMkLst>
        <pc:spChg chg="mod">
          <ac:chgData name="福﨑 博孝" userId="4992b7e9-9c6d-4b11-9cdd-c7f30ee2e9ad" providerId="ADAL" clId="{0F8C9A86-AC9C-4FC2-B4F8-C10301F8A1B7}" dt="2024-04-01T00:43:25.459" v="902" actId="255"/>
          <ac:spMkLst>
            <pc:docMk/>
            <pc:sldMk cId="941683467" sldId="257"/>
            <ac:spMk id="2" creationId="{A317E7A6-E545-7F53-1766-BC3FC3EABA05}"/>
          </ac:spMkLst>
        </pc:spChg>
      </pc:sldChg>
      <pc:sldChg chg="modSp mod">
        <pc:chgData name="福﨑 博孝" userId="4992b7e9-9c6d-4b11-9cdd-c7f30ee2e9ad" providerId="ADAL" clId="{0F8C9A86-AC9C-4FC2-B4F8-C10301F8A1B7}" dt="2024-04-04T00:07:19.893" v="5091" actId="207"/>
        <pc:sldMkLst>
          <pc:docMk/>
          <pc:sldMk cId="4059672859" sldId="258"/>
        </pc:sldMkLst>
        <pc:spChg chg="mod">
          <ac:chgData name="福﨑 博孝" userId="4992b7e9-9c6d-4b11-9cdd-c7f30ee2e9ad" providerId="ADAL" clId="{0F8C9A86-AC9C-4FC2-B4F8-C10301F8A1B7}" dt="2024-04-04T00:07:19.893" v="5091" actId="207"/>
          <ac:spMkLst>
            <pc:docMk/>
            <pc:sldMk cId="4059672859" sldId="258"/>
            <ac:spMk id="5" creationId="{593EB20C-483A-6BB6-2442-6181184BAEE1}"/>
          </ac:spMkLst>
        </pc:spChg>
      </pc:sldChg>
      <pc:sldChg chg="modSp mod">
        <pc:chgData name="福﨑 博孝" userId="4992b7e9-9c6d-4b11-9cdd-c7f30ee2e9ad" providerId="ADAL" clId="{0F8C9A86-AC9C-4FC2-B4F8-C10301F8A1B7}" dt="2024-04-04T00:21:39.313" v="5213" actId="207"/>
        <pc:sldMkLst>
          <pc:docMk/>
          <pc:sldMk cId="496028722" sldId="259"/>
        </pc:sldMkLst>
        <pc:spChg chg="mod">
          <ac:chgData name="福﨑 博孝" userId="4992b7e9-9c6d-4b11-9cdd-c7f30ee2e9ad" providerId="ADAL" clId="{0F8C9A86-AC9C-4FC2-B4F8-C10301F8A1B7}" dt="2024-04-04T00:21:39.313" v="5213" actId="207"/>
          <ac:spMkLst>
            <pc:docMk/>
            <pc:sldMk cId="496028722" sldId="259"/>
            <ac:spMk id="2" creationId="{A4EB0AEC-B814-9080-CD2D-A33672EC5936}"/>
          </ac:spMkLst>
        </pc:spChg>
      </pc:sldChg>
      <pc:sldChg chg="modSp mod">
        <pc:chgData name="福﨑 博孝" userId="4992b7e9-9c6d-4b11-9cdd-c7f30ee2e9ad" providerId="ADAL" clId="{0F8C9A86-AC9C-4FC2-B4F8-C10301F8A1B7}" dt="2024-04-04T00:22:00.902" v="5229" actId="20577"/>
        <pc:sldMkLst>
          <pc:docMk/>
          <pc:sldMk cId="104103256" sldId="260"/>
        </pc:sldMkLst>
        <pc:spChg chg="mod">
          <ac:chgData name="福﨑 博孝" userId="4992b7e9-9c6d-4b11-9cdd-c7f30ee2e9ad" providerId="ADAL" clId="{0F8C9A86-AC9C-4FC2-B4F8-C10301F8A1B7}" dt="2024-04-04T00:22:00.902" v="5229" actId="20577"/>
          <ac:spMkLst>
            <pc:docMk/>
            <pc:sldMk cId="104103256" sldId="260"/>
            <ac:spMk id="2" creationId="{4C22B95B-F893-8031-A199-A7CE324381A5}"/>
          </ac:spMkLst>
        </pc:spChg>
      </pc:sldChg>
      <pc:sldChg chg="modSp mod">
        <pc:chgData name="福﨑 博孝" userId="4992b7e9-9c6d-4b11-9cdd-c7f30ee2e9ad" providerId="ADAL" clId="{0F8C9A86-AC9C-4FC2-B4F8-C10301F8A1B7}" dt="2024-04-04T00:22:09.082" v="5235" actId="20577"/>
        <pc:sldMkLst>
          <pc:docMk/>
          <pc:sldMk cId="1508120313" sldId="261"/>
        </pc:sldMkLst>
        <pc:spChg chg="mod">
          <ac:chgData name="福﨑 博孝" userId="4992b7e9-9c6d-4b11-9cdd-c7f30ee2e9ad" providerId="ADAL" clId="{0F8C9A86-AC9C-4FC2-B4F8-C10301F8A1B7}" dt="2024-04-04T00:22:09.082" v="5235" actId="20577"/>
          <ac:spMkLst>
            <pc:docMk/>
            <pc:sldMk cId="1508120313" sldId="261"/>
            <ac:spMk id="2" creationId="{1308CD02-8055-5013-9C8A-7672413FFE82}"/>
          </ac:spMkLst>
        </pc:spChg>
      </pc:sldChg>
      <pc:sldChg chg="modSp mod">
        <pc:chgData name="福﨑 博孝" userId="4992b7e9-9c6d-4b11-9cdd-c7f30ee2e9ad" providerId="ADAL" clId="{0F8C9A86-AC9C-4FC2-B4F8-C10301F8A1B7}" dt="2024-04-04T00:22:15.108" v="5239" actId="20577"/>
        <pc:sldMkLst>
          <pc:docMk/>
          <pc:sldMk cId="2938475778" sldId="262"/>
        </pc:sldMkLst>
        <pc:spChg chg="mod">
          <ac:chgData name="福﨑 博孝" userId="4992b7e9-9c6d-4b11-9cdd-c7f30ee2e9ad" providerId="ADAL" clId="{0F8C9A86-AC9C-4FC2-B4F8-C10301F8A1B7}" dt="2024-04-04T00:22:15.108" v="5239" actId="20577"/>
          <ac:spMkLst>
            <pc:docMk/>
            <pc:sldMk cId="2938475778" sldId="262"/>
            <ac:spMk id="4" creationId="{550F7F04-607D-59E5-09FC-1A1354B4C6F3}"/>
          </ac:spMkLst>
        </pc:spChg>
      </pc:sldChg>
      <pc:sldChg chg="modSp mod">
        <pc:chgData name="福﨑 博孝" userId="4992b7e9-9c6d-4b11-9cdd-c7f30ee2e9ad" providerId="ADAL" clId="{0F8C9A86-AC9C-4FC2-B4F8-C10301F8A1B7}" dt="2024-04-04T00:22:20.374" v="5243" actId="20577"/>
        <pc:sldMkLst>
          <pc:docMk/>
          <pc:sldMk cId="3790224172" sldId="263"/>
        </pc:sldMkLst>
        <pc:spChg chg="mod">
          <ac:chgData name="福﨑 博孝" userId="4992b7e9-9c6d-4b11-9cdd-c7f30ee2e9ad" providerId="ADAL" clId="{0F8C9A86-AC9C-4FC2-B4F8-C10301F8A1B7}" dt="2024-04-04T00:22:20.374" v="5243" actId="20577"/>
          <ac:spMkLst>
            <pc:docMk/>
            <pc:sldMk cId="3790224172" sldId="263"/>
            <ac:spMk id="4" creationId="{550F7F04-607D-59E5-09FC-1A1354B4C6F3}"/>
          </ac:spMkLst>
        </pc:spChg>
      </pc:sldChg>
      <pc:sldChg chg="modSp mod">
        <pc:chgData name="福﨑 博孝" userId="4992b7e9-9c6d-4b11-9cdd-c7f30ee2e9ad" providerId="ADAL" clId="{0F8C9A86-AC9C-4FC2-B4F8-C10301F8A1B7}" dt="2024-04-04T00:22:25.861" v="5247" actId="20577"/>
        <pc:sldMkLst>
          <pc:docMk/>
          <pc:sldMk cId="267051621" sldId="264"/>
        </pc:sldMkLst>
        <pc:spChg chg="mod">
          <ac:chgData name="福﨑 博孝" userId="4992b7e9-9c6d-4b11-9cdd-c7f30ee2e9ad" providerId="ADAL" clId="{0F8C9A86-AC9C-4FC2-B4F8-C10301F8A1B7}" dt="2024-04-04T00:22:25.861" v="5247" actId="20577"/>
          <ac:spMkLst>
            <pc:docMk/>
            <pc:sldMk cId="267051621" sldId="264"/>
            <ac:spMk id="4" creationId="{550F7F04-607D-59E5-09FC-1A1354B4C6F3}"/>
          </ac:spMkLst>
        </pc:spChg>
      </pc:sldChg>
      <pc:sldChg chg="modSp mod">
        <pc:chgData name="福﨑 博孝" userId="4992b7e9-9c6d-4b11-9cdd-c7f30ee2e9ad" providerId="ADAL" clId="{0F8C9A86-AC9C-4FC2-B4F8-C10301F8A1B7}" dt="2024-04-04T00:22:34.879" v="5256" actId="20577"/>
        <pc:sldMkLst>
          <pc:docMk/>
          <pc:sldMk cId="3481615322" sldId="265"/>
        </pc:sldMkLst>
        <pc:spChg chg="mod">
          <ac:chgData name="福﨑 博孝" userId="4992b7e9-9c6d-4b11-9cdd-c7f30ee2e9ad" providerId="ADAL" clId="{0F8C9A86-AC9C-4FC2-B4F8-C10301F8A1B7}" dt="2024-04-04T00:22:34.879" v="5256" actId="20577"/>
          <ac:spMkLst>
            <pc:docMk/>
            <pc:sldMk cId="3481615322" sldId="265"/>
            <ac:spMk id="4" creationId="{550F7F04-607D-59E5-09FC-1A1354B4C6F3}"/>
          </ac:spMkLst>
        </pc:spChg>
      </pc:sldChg>
      <pc:sldChg chg="modSp mod">
        <pc:chgData name="福﨑 博孝" userId="4992b7e9-9c6d-4b11-9cdd-c7f30ee2e9ad" providerId="ADAL" clId="{0F8C9A86-AC9C-4FC2-B4F8-C10301F8A1B7}" dt="2024-04-04T00:22:39.621" v="5261" actId="20577"/>
        <pc:sldMkLst>
          <pc:docMk/>
          <pc:sldMk cId="3469399092" sldId="266"/>
        </pc:sldMkLst>
        <pc:spChg chg="mod">
          <ac:chgData name="福﨑 博孝" userId="4992b7e9-9c6d-4b11-9cdd-c7f30ee2e9ad" providerId="ADAL" clId="{0F8C9A86-AC9C-4FC2-B4F8-C10301F8A1B7}" dt="2024-04-04T00:22:39.621" v="5261" actId="20577"/>
          <ac:spMkLst>
            <pc:docMk/>
            <pc:sldMk cId="3469399092" sldId="266"/>
            <ac:spMk id="4" creationId="{550F7F04-607D-59E5-09FC-1A1354B4C6F3}"/>
          </ac:spMkLst>
        </pc:spChg>
      </pc:sldChg>
      <pc:sldChg chg="modSp mod">
        <pc:chgData name="福﨑 博孝" userId="4992b7e9-9c6d-4b11-9cdd-c7f30ee2e9ad" providerId="ADAL" clId="{0F8C9A86-AC9C-4FC2-B4F8-C10301F8A1B7}" dt="2024-04-04T00:22:46.707" v="5267" actId="20577"/>
        <pc:sldMkLst>
          <pc:docMk/>
          <pc:sldMk cId="2608328250" sldId="267"/>
        </pc:sldMkLst>
        <pc:spChg chg="mod">
          <ac:chgData name="福﨑 博孝" userId="4992b7e9-9c6d-4b11-9cdd-c7f30ee2e9ad" providerId="ADAL" clId="{0F8C9A86-AC9C-4FC2-B4F8-C10301F8A1B7}" dt="2024-04-04T00:22:46.707" v="5267" actId="20577"/>
          <ac:spMkLst>
            <pc:docMk/>
            <pc:sldMk cId="2608328250" sldId="267"/>
            <ac:spMk id="4" creationId="{550F7F04-607D-59E5-09FC-1A1354B4C6F3}"/>
          </ac:spMkLst>
        </pc:spChg>
      </pc:sldChg>
      <pc:sldChg chg="modSp mod">
        <pc:chgData name="福﨑 博孝" userId="4992b7e9-9c6d-4b11-9cdd-c7f30ee2e9ad" providerId="ADAL" clId="{0F8C9A86-AC9C-4FC2-B4F8-C10301F8A1B7}" dt="2024-04-04T00:22:58.024" v="5271" actId="20577"/>
        <pc:sldMkLst>
          <pc:docMk/>
          <pc:sldMk cId="4126943534" sldId="268"/>
        </pc:sldMkLst>
        <pc:spChg chg="mod">
          <ac:chgData name="福﨑 博孝" userId="4992b7e9-9c6d-4b11-9cdd-c7f30ee2e9ad" providerId="ADAL" clId="{0F8C9A86-AC9C-4FC2-B4F8-C10301F8A1B7}" dt="2024-04-04T00:22:58.024" v="5271" actId="20577"/>
          <ac:spMkLst>
            <pc:docMk/>
            <pc:sldMk cId="4126943534" sldId="268"/>
            <ac:spMk id="4" creationId="{550F7F04-607D-59E5-09FC-1A1354B4C6F3}"/>
          </ac:spMkLst>
        </pc:spChg>
      </pc:sldChg>
      <pc:sldChg chg="modSp mod">
        <pc:chgData name="福﨑 博孝" userId="4992b7e9-9c6d-4b11-9cdd-c7f30ee2e9ad" providerId="ADAL" clId="{0F8C9A86-AC9C-4FC2-B4F8-C10301F8A1B7}" dt="2024-04-04T00:23:04.556" v="5280" actId="20577"/>
        <pc:sldMkLst>
          <pc:docMk/>
          <pc:sldMk cId="2720263831" sldId="269"/>
        </pc:sldMkLst>
        <pc:spChg chg="mod">
          <ac:chgData name="福﨑 博孝" userId="4992b7e9-9c6d-4b11-9cdd-c7f30ee2e9ad" providerId="ADAL" clId="{0F8C9A86-AC9C-4FC2-B4F8-C10301F8A1B7}" dt="2024-04-04T00:23:04.556" v="5280" actId="20577"/>
          <ac:spMkLst>
            <pc:docMk/>
            <pc:sldMk cId="2720263831" sldId="269"/>
            <ac:spMk id="4" creationId="{550F7F04-607D-59E5-09FC-1A1354B4C6F3}"/>
          </ac:spMkLst>
        </pc:spChg>
      </pc:sldChg>
      <pc:sldChg chg="modSp mod">
        <pc:chgData name="福﨑 博孝" userId="4992b7e9-9c6d-4b11-9cdd-c7f30ee2e9ad" providerId="ADAL" clId="{0F8C9A86-AC9C-4FC2-B4F8-C10301F8A1B7}" dt="2024-04-04T00:23:09.327" v="5284" actId="20577"/>
        <pc:sldMkLst>
          <pc:docMk/>
          <pc:sldMk cId="3707620051" sldId="270"/>
        </pc:sldMkLst>
        <pc:spChg chg="mod">
          <ac:chgData name="福﨑 博孝" userId="4992b7e9-9c6d-4b11-9cdd-c7f30ee2e9ad" providerId="ADAL" clId="{0F8C9A86-AC9C-4FC2-B4F8-C10301F8A1B7}" dt="2024-04-04T00:23:09.327" v="5284" actId="20577"/>
          <ac:spMkLst>
            <pc:docMk/>
            <pc:sldMk cId="3707620051" sldId="270"/>
            <ac:spMk id="4" creationId="{550F7F04-607D-59E5-09FC-1A1354B4C6F3}"/>
          </ac:spMkLst>
        </pc:spChg>
      </pc:sldChg>
      <pc:sldChg chg="modSp mod">
        <pc:chgData name="福﨑 博孝" userId="4992b7e9-9c6d-4b11-9cdd-c7f30ee2e9ad" providerId="ADAL" clId="{0F8C9A86-AC9C-4FC2-B4F8-C10301F8A1B7}" dt="2024-04-04T00:23:15.470" v="5288" actId="20577"/>
        <pc:sldMkLst>
          <pc:docMk/>
          <pc:sldMk cId="1124891780" sldId="271"/>
        </pc:sldMkLst>
        <pc:spChg chg="mod">
          <ac:chgData name="福﨑 博孝" userId="4992b7e9-9c6d-4b11-9cdd-c7f30ee2e9ad" providerId="ADAL" clId="{0F8C9A86-AC9C-4FC2-B4F8-C10301F8A1B7}" dt="2024-04-04T00:23:15.470" v="5288" actId="20577"/>
          <ac:spMkLst>
            <pc:docMk/>
            <pc:sldMk cId="1124891780" sldId="271"/>
            <ac:spMk id="4" creationId="{550F7F04-607D-59E5-09FC-1A1354B4C6F3}"/>
          </ac:spMkLst>
        </pc:spChg>
      </pc:sldChg>
      <pc:sldChg chg="modSp mod">
        <pc:chgData name="福﨑 博孝" userId="4992b7e9-9c6d-4b11-9cdd-c7f30ee2e9ad" providerId="ADAL" clId="{0F8C9A86-AC9C-4FC2-B4F8-C10301F8A1B7}" dt="2024-04-04T00:23:24.795" v="5296" actId="20577"/>
        <pc:sldMkLst>
          <pc:docMk/>
          <pc:sldMk cId="3071554128" sldId="272"/>
        </pc:sldMkLst>
        <pc:spChg chg="mod">
          <ac:chgData name="福﨑 博孝" userId="4992b7e9-9c6d-4b11-9cdd-c7f30ee2e9ad" providerId="ADAL" clId="{0F8C9A86-AC9C-4FC2-B4F8-C10301F8A1B7}" dt="2024-04-04T00:23:24.795" v="5296" actId="20577"/>
          <ac:spMkLst>
            <pc:docMk/>
            <pc:sldMk cId="3071554128" sldId="272"/>
            <ac:spMk id="4" creationId="{550F7F04-607D-59E5-09FC-1A1354B4C6F3}"/>
          </ac:spMkLst>
        </pc:spChg>
      </pc:sldChg>
      <pc:sldChg chg="modSp mod">
        <pc:chgData name="福﨑 博孝" userId="4992b7e9-9c6d-4b11-9cdd-c7f30ee2e9ad" providerId="ADAL" clId="{0F8C9A86-AC9C-4FC2-B4F8-C10301F8A1B7}" dt="2024-04-04T00:23:29.670" v="5300" actId="20577"/>
        <pc:sldMkLst>
          <pc:docMk/>
          <pc:sldMk cId="4282957322" sldId="273"/>
        </pc:sldMkLst>
        <pc:spChg chg="mod">
          <ac:chgData name="福﨑 博孝" userId="4992b7e9-9c6d-4b11-9cdd-c7f30ee2e9ad" providerId="ADAL" clId="{0F8C9A86-AC9C-4FC2-B4F8-C10301F8A1B7}" dt="2024-04-04T00:23:29.670" v="5300" actId="20577"/>
          <ac:spMkLst>
            <pc:docMk/>
            <pc:sldMk cId="4282957322" sldId="273"/>
            <ac:spMk id="4" creationId="{550F7F04-607D-59E5-09FC-1A1354B4C6F3}"/>
          </ac:spMkLst>
        </pc:spChg>
      </pc:sldChg>
      <pc:sldChg chg="modSp mod">
        <pc:chgData name="福﨑 博孝" userId="4992b7e9-9c6d-4b11-9cdd-c7f30ee2e9ad" providerId="ADAL" clId="{0F8C9A86-AC9C-4FC2-B4F8-C10301F8A1B7}" dt="2024-04-04T00:23:34.393" v="5304" actId="20577"/>
        <pc:sldMkLst>
          <pc:docMk/>
          <pc:sldMk cId="1961116807" sldId="274"/>
        </pc:sldMkLst>
        <pc:spChg chg="mod">
          <ac:chgData name="福﨑 博孝" userId="4992b7e9-9c6d-4b11-9cdd-c7f30ee2e9ad" providerId="ADAL" clId="{0F8C9A86-AC9C-4FC2-B4F8-C10301F8A1B7}" dt="2024-04-04T00:23:34.393" v="5304" actId="20577"/>
          <ac:spMkLst>
            <pc:docMk/>
            <pc:sldMk cId="1961116807" sldId="274"/>
            <ac:spMk id="4" creationId="{550F7F04-607D-59E5-09FC-1A1354B4C6F3}"/>
          </ac:spMkLst>
        </pc:spChg>
      </pc:sldChg>
      <pc:sldChg chg="modSp mod">
        <pc:chgData name="福﨑 博孝" userId="4992b7e9-9c6d-4b11-9cdd-c7f30ee2e9ad" providerId="ADAL" clId="{0F8C9A86-AC9C-4FC2-B4F8-C10301F8A1B7}" dt="2024-04-04T00:23:39.072" v="5308" actId="20577"/>
        <pc:sldMkLst>
          <pc:docMk/>
          <pc:sldMk cId="1481412568" sldId="275"/>
        </pc:sldMkLst>
        <pc:spChg chg="mod">
          <ac:chgData name="福﨑 博孝" userId="4992b7e9-9c6d-4b11-9cdd-c7f30ee2e9ad" providerId="ADAL" clId="{0F8C9A86-AC9C-4FC2-B4F8-C10301F8A1B7}" dt="2024-04-04T00:23:39.072" v="5308" actId="20577"/>
          <ac:spMkLst>
            <pc:docMk/>
            <pc:sldMk cId="1481412568" sldId="275"/>
            <ac:spMk id="4" creationId="{550F7F04-607D-59E5-09FC-1A1354B4C6F3}"/>
          </ac:spMkLst>
        </pc:spChg>
      </pc:sldChg>
      <pc:sldChg chg="modSp mod">
        <pc:chgData name="福﨑 博孝" userId="4992b7e9-9c6d-4b11-9cdd-c7f30ee2e9ad" providerId="ADAL" clId="{0F8C9A86-AC9C-4FC2-B4F8-C10301F8A1B7}" dt="2024-04-04T00:23:47.295" v="5314" actId="20577"/>
        <pc:sldMkLst>
          <pc:docMk/>
          <pc:sldMk cId="2823895316" sldId="276"/>
        </pc:sldMkLst>
        <pc:spChg chg="mod">
          <ac:chgData name="福﨑 博孝" userId="4992b7e9-9c6d-4b11-9cdd-c7f30ee2e9ad" providerId="ADAL" clId="{0F8C9A86-AC9C-4FC2-B4F8-C10301F8A1B7}" dt="2024-04-04T00:23:47.295" v="5314" actId="20577"/>
          <ac:spMkLst>
            <pc:docMk/>
            <pc:sldMk cId="2823895316" sldId="276"/>
            <ac:spMk id="4" creationId="{550F7F04-607D-59E5-09FC-1A1354B4C6F3}"/>
          </ac:spMkLst>
        </pc:spChg>
      </pc:sldChg>
      <pc:sldChg chg="modSp mod">
        <pc:chgData name="福﨑 博孝" userId="4992b7e9-9c6d-4b11-9cdd-c7f30ee2e9ad" providerId="ADAL" clId="{0F8C9A86-AC9C-4FC2-B4F8-C10301F8A1B7}" dt="2024-04-04T00:23:55.554" v="5321" actId="20577"/>
        <pc:sldMkLst>
          <pc:docMk/>
          <pc:sldMk cId="1415788644" sldId="277"/>
        </pc:sldMkLst>
        <pc:spChg chg="mod">
          <ac:chgData name="福﨑 博孝" userId="4992b7e9-9c6d-4b11-9cdd-c7f30ee2e9ad" providerId="ADAL" clId="{0F8C9A86-AC9C-4FC2-B4F8-C10301F8A1B7}" dt="2024-04-04T00:23:55.554" v="5321" actId="20577"/>
          <ac:spMkLst>
            <pc:docMk/>
            <pc:sldMk cId="1415788644" sldId="277"/>
            <ac:spMk id="4" creationId="{550F7F04-607D-59E5-09FC-1A1354B4C6F3}"/>
          </ac:spMkLst>
        </pc:spChg>
      </pc:sldChg>
      <pc:sldChg chg="modSp mod">
        <pc:chgData name="福﨑 博孝" userId="4992b7e9-9c6d-4b11-9cdd-c7f30ee2e9ad" providerId="ADAL" clId="{0F8C9A86-AC9C-4FC2-B4F8-C10301F8A1B7}" dt="2024-04-04T00:24:01.230" v="5325" actId="20577"/>
        <pc:sldMkLst>
          <pc:docMk/>
          <pc:sldMk cId="4235879301" sldId="278"/>
        </pc:sldMkLst>
        <pc:spChg chg="mod">
          <ac:chgData name="福﨑 博孝" userId="4992b7e9-9c6d-4b11-9cdd-c7f30ee2e9ad" providerId="ADAL" clId="{0F8C9A86-AC9C-4FC2-B4F8-C10301F8A1B7}" dt="2024-04-04T00:24:01.230" v="5325" actId="20577"/>
          <ac:spMkLst>
            <pc:docMk/>
            <pc:sldMk cId="4235879301" sldId="278"/>
            <ac:spMk id="4" creationId="{550F7F04-607D-59E5-09FC-1A1354B4C6F3}"/>
          </ac:spMkLst>
        </pc:spChg>
      </pc:sldChg>
      <pc:sldChg chg="modSp mod">
        <pc:chgData name="福﨑 博孝" userId="4992b7e9-9c6d-4b11-9cdd-c7f30ee2e9ad" providerId="ADAL" clId="{0F8C9A86-AC9C-4FC2-B4F8-C10301F8A1B7}" dt="2024-04-04T00:24:07.679" v="5334" actId="20577"/>
        <pc:sldMkLst>
          <pc:docMk/>
          <pc:sldMk cId="1245142549" sldId="279"/>
        </pc:sldMkLst>
        <pc:spChg chg="mod">
          <ac:chgData name="福﨑 博孝" userId="4992b7e9-9c6d-4b11-9cdd-c7f30ee2e9ad" providerId="ADAL" clId="{0F8C9A86-AC9C-4FC2-B4F8-C10301F8A1B7}" dt="2024-04-04T00:24:07.679" v="5334" actId="20577"/>
          <ac:spMkLst>
            <pc:docMk/>
            <pc:sldMk cId="1245142549" sldId="279"/>
            <ac:spMk id="4" creationId="{550F7F04-607D-59E5-09FC-1A1354B4C6F3}"/>
          </ac:spMkLst>
        </pc:spChg>
      </pc:sldChg>
      <pc:sldChg chg="modSp mod">
        <pc:chgData name="福﨑 博孝" userId="4992b7e9-9c6d-4b11-9cdd-c7f30ee2e9ad" providerId="ADAL" clId="{0F8C9A86-AC9C-4FC2-B4F8-C10301F8A1B7}" dt="2024-04-04T00:24:12.376" v="5338" actId="20577"/>
        <pc:sldMkLst>
          <pc:docMk/>
          <pc:sldMk cId="1928742225" sldId="280"/>
        </pc:sldMkLst>
        <pc:spChg chg="mod">
          <ac:chgData name="福﨑 博孝" userId="4992b7e9-9c6d-4b11-9cdd-c7f30ee2e9ad" providerId="ADAL" clId="{0F8C9A86-AC9C-4FC2-B4F8-C10301F8A1B7}" dt="2024-04-04T00:24:12.376" v="5338" actId="20577"/>
          <ac:spMkLst>
            <pc:docMk/>
            <pc:sldMk cId="1928742225" sldId="280"/>
            <ac:spMk id="4" creationId="{550F7F04-607D-59E5-09FC-1A1354B4C6F3}"/>
          </ac:spMkLst>
        </pc:spChg>
      </pc:sldChg>
      <pc:sldChg chg="modSp mod">
        <pc:chgData name="福﨑 博孝" userId="4992b7e9-9c6d-4b11-9cdd-c7f30ee2e9ad" providerId="ADAL" clId="{0F8C9A86-AC9C-4FC2-B4F8-C10301F8A1B7}" dt="2024-04-04T00:24:17.334" v="5342" actId="20577"/>
        <pc:sldMkLst>
          <pc:docMk/>
          <pc:sldMk cId="2487378052" sldId="281"/>
        </pc:sldMkLst>
        <pc:spChg chg="mod">
          <ac:chgData name="福﨑 博孝" userId="4992b7e9-9c6d-4b11-9cdd-c7f30ee2e9ad" providerId="ADAL" clId="{0F8C9A86-AC9C-4FC2-B4F8-C10301F8A1B7}" dt="2024-04-04T00:24:17.334" v="5342" actId="20577"/>
          <ac:spMkLst>
            <pc:docMk/>
            <pc:sldMk cId="2487378052" sldId="281"/>
            <ac:spMk id="4" creationId="{550F7F04-607D-59E5-09FC-1A1354B4C6F3}"/>
          </ac:spMkLst>
        </pc:spChg>
      </pc:sldChg>
      <pc:sldChg chg="modSp mod">
        <pc:chgData name="福﨑 博孝" userId="4992b7e9-9c6d-4b11-9cdd-c7f30ee2e9ad" providerId="ADAL" clId="{0F8C9A86-AC9C-4FC2-B4F8-C10301F8A1B7}" dt="2024-04-04T00:24:21.792" v="5346" actId="20577"/>
        <pc:sldMkLst>
          <pc:docMk/>
          <pc:sldMk cId="2174764526" sldId="282"/>
        </pc:sldMkLst>
        <pc:spChg chg="mod">
          <ac:chgData name="福﨑 博孝" userId="4992b7e9-9c6d-4b11-9cdd-c7f30ee2e9ad" providerId="ADAL" clId="{0F8C9A86-AC9C-4FC2-B4F8-C10301F8A1B7}" dt="2024-04-04T00:24:21.792" v="5346" actId="20577"/>
          <ac:spMkLst>
            <pc:docMk/>
            <pc:sldMk cId="2174764526" sldId="282"/>
            <ac:spMk id="4" creationId="{550F7F04-607D-59E5-09FC-1A1354B4C6F3}"/>
          </ac:spMkLst>
        </pc:spChg>
      </pc:sldChg>
      <pc:sldChg chg="modSp mod">
        <pc:chgData name="福﨑 博孝" userId="4992b7e9-9c6d-4b11-9cdd-c7f30ee2e9ad" providerId="ADAL" clId="{0F8C9A86-AC9C-4FC2-B4F8-C10301F8A1B7}" dt="2024-04-04T00:24:26.180" v="5350" actId="20577"/>
        <pc:sldMkLst>
          <pc:docMk/>
          <pc:sldMk cId="74176336" sldId="283"/>
        </pc:sldMkLst>
        <pc:spChg chg="mod">
          <ac:chgData name="福﨑 博孝" userId="4992b7e9-9c6d-4b11-9cdd-c7f30ee2e9ad" providerId="ADAL" clId="{0F8C9A86-AC9C-4FC2-B4F8-C10301F8A1B7}" dt="2024-04-04T00:24:26.180" v="5350" actId="20577"/>
          <ac:spMkLst>
            <pc:docMk/>
            <pc:sldMk cId="74176336" sldId="283"/>
            <ac:spMk id="4" creationId="{550F7F04-607D-59E5-09FC-1A1354B4C6F3}"/>
          </ac:spMkLst>
        </pc:spChg>
      </pc:sldChg>
      <pc:sldChg chg="modSp mod">
        <pc:chgData name="福﨑 博孝" userId="4992b7e9-9c6d-4b11-9cdd-c7f30ee2e9ad" providerId="ADAL" clId="{0F8C9A86-AC9C-4FC2-B4F8-C10301F8A1B7}" dt="2024-04-04T00:24:31.682" v="5354" actId="20577"/>
        <pc:sldMkLst>
          <pc:docMk/>
          <pc:sldMk cId="1334273061" sldId="284"/>
        </pc:sldMkLst>
        <pc:spChg chg="mod">
          <ac:chgData name="福﨑 博孝" userId="4992b7e9-9c6d-4b11-9cdd-c7f30ee2e9ad" providerId="ADAL" clId="{0F8C9A86-AC9C-4FC2-B4F8-C10301F8A1B7}" dt="2024-04-04T00:24:31.682" v="5354" actId="20577"/>
          <ac:spMkLst>
            <pc:docMk/>
            <pc:sldMk cId="1334273061" sldId="284"/>
            <ac:spMk id="4" creationId="{550F7F04-607D-59E5-09FC-1A1354B4C6F3}"/>
          </ac:spMkLst>
        </pc:spChg>
      </pc:sldChg>
      <pc:sldChg chg="modSp mod">
        <pc:chgData name="福﨑 博孝" userId="4992b7e9-9c6d-4b11-9cdd-c7f30ee2e9ad" providerId="ADAL" clId="{0F8C9A86-AC9C-4FC2-B4F8-C10301F8A1B7}" dt="2024-04-04T00:24:36.259" v="5358" actId="20577"/>
        <pc:sldMkLst>
          <pc:docMk/>
          <pc:sldMk cId="3095179088" sldId="285"/>
        </pc:sldMkLst>
        <pc:spChg chg="mod">
          <ac:chgData name="福﨑 博孝" userId="4992b7e9-9c6d-4b11-9cdd-c7f30ee2e9ad" providerId="ADAL" clId="{0F8C9A86-AC9C-4FC2-B4F8-C10301F8A1B7}" dt="2024-04-04T00:24:36.259" v="5358" actId="20577"/>
          <ac:spMkLst>
            <pc:docMk/>
            <pc:sldMk cId="3095179088" sldId="285"/>
            <ac:spMk id="4" creationId="{550F7F04-607D-59E5-09FC-1A1354B4C6F3}"/>
          </ac:spMkLst>
        </pc:spChg>
      </pc:sldChg>
      <pc:sldChg chg="modSp mod">
        <pc:chgData name="福﨑 博孝" userId="4992b7e9-9c6d-4b11-9cdd-c7f30ee2e9ad" providerId="ADAL" clId="{0F8C9A86-AC9C-4FC2-B4F8-C10301F8A1B7}" dt="2024-04-04T00:24:41.467" v="5364" actId="20577"/>
        <pc:sldMkLst>
          <pc:docMk/>
          <pc:sldMk cId="1120353915" sldId="286"/>
        </pc:sldMkLst>
        <pc:spChg chg="mod">
          <ac:chgData name="福﨑 博孝" userId="4992b7e9-9c6d-4b11-9cdd-c7f30ee2e9ad" providerId="ADAL" clId="{0F8C9A86-AC9C-4FC2-B4F8-C10301F8A1B7}" dt="2024-04-04T00:24:41.467" v="5364" actId="20577"/>
          <ac:spMkLst>
            <pc:docMk/>
            <pc:sldMk cId="1120353915" sldId="286"/>
            <ac:spMk id="4" creationId="{550F7F04-607D-59E5-09FC-1A1354B4C6F3}"/>
          </ac:spMkLst>
        </pc:spChg>
      </pc:sldChg>
      <pc:sldChg chg="modSp mod">
        <pc:chgData name="福﨑 博孝" userId="4992b7e9-9c6d-4b11-9cdd-c7f30ee2e9ad" providerId="ADAL" clId="{0F8C9A86-AC9C-4FC2-B4F8-C10301F8A1B7}" dt="2024-04-04T00:24:47.246" v="5370" actId="20577"/>
        <pc:sldMkLst>
          <pc:docMk/>
          <pc:sldMk cId="4042669745" sldId="287"/>
        </pc:sldMkLst>
        <pc:spChg chg="mod">
          <ac:chgData name="福﨑 博孝" userId="4992b7e9-9c6d-4b11-9cdd-c7f30ee2e9ad" providerId="ADAL" clId="{0F8C9A86-AC9C-4FC2-B4F8-C10301F8A1B7}" dt="2024-04-04T00:24:47.246" v="5370" actId="20577"/>
          <ac:spMkLst>
            <pc:docMk/>
            <pc:sldMk cId="4042669745" sldId="287"/>
            <ac:spMk id="4" creationId="{550F7F04-607D-59E5-09FC-1A1354B4C6F3}"/>
          </ac:spMkLst>
        </pc:spChg>
      </pc:sldChg>
      <pc:sldChg chg="modSp mod">
        <pc:chgData name="福﨑 博孝" userId="4992b7e9-9c6d-4b11-9cdd-c7f30ee2e9ad" providerId="ADAL" clId="{0F8C9A86-AC9C-4FC2-B4F8-C10301F8A1B7}" dt="2024-04-04T00:24:54.243" v="5374" actId="20577"/>
        <pc:sldMkLst>
          <pc:docMk/>
          <pc:sldMk cId="4074061173" sldId="288"/>
        </pc:sldMkLst>
        <pc:spChg chg="mod">
          <ac:chgData name="福﨑 博孝" userId="4992b7e9-9c6d-4b11-9cdd-c7f30ee2e9ad" providerId="ADAL" clId="{0F8C9A86-AC9C-4FC2-B4F8-C10301F8A1B7}" dt="2024-04-04T00:24:54.243" v="5374" actId="20577"/>
          <ac:spMkLst>
            <pc:docMk/>
            <pc:sldMk cId="4074061173" sldId="288"/>
            <ac:spMk id="4" creationId="{550F7F04-607D-59E5-09FC-1A1354B4C6F3}"/>
          </ac:spMkLst>
        </pc:spChg>
      </pc:sldChg>
      <pc:sldChg chg="modSp mod">
        <pc:chgData name="福﨑 博孝" userId="4992b7e9-9c6d-4b11-9cdd-c7f30ee2e9ad" providerId="ADAL" clId="{0F8C9A86-AC9C-4FC2-B4F8-C10301F8A1B7}" dt="2024-04-04T00:25:18.846" v="5390" actId="20577"/>
        <pc:sldMkLst>
          <pc:docMk/>
          <pc:sldMk cId="2594770528" sldId="289"/>
        </pc:sldMkLst>
        <pc:spChg chg="mod">
          <ac:chgData name="福﨑 博孝" userId="4992b7e9-9c6d-4b11-9cdd-c7f30ee2e9ad" providerId="ADAL" clId="{0F8C9A86-AC9C-4FC2-B4F8-C10301F8A1B7}" dt="2024-04-04T00:25:18.846" v="5390" actId="20577"/>
          <ac:spMkLst>
            <pc:docMk/>
            <pc:sldMk cId="2594770528" sldId="289"/>
            <ac:spMk id="4" creationId="{550F7F04-607D-59E5-09FC-1A1354B4C6F3}"/>
          </ac:spMkLst>
        </pc:spChg>
      </pc:sldChg>
      <pc:sldChg chg="modSp mod">
        <pc:chgData name="福﨑 博孝" userId="4992b7e9-9c6d-4b11-9cdd-c7f30ee2e9ad" providerId="ADAL" clId="{0F8C9A86-AC9C-4FC2-B4F8-C10301F8A1B7}" dt="2024-04-04T00:25:35.508" v="5394" actId="20577"/>
        <pc:sldMkLst>
          <pc:docMk/>
          <pc:sldMk cId="1146186597" sldId="290"/>
        </pc:sldMkLst>
        <pc:spChg chg="mod">
          <ac:chgData name="福﨑 博孝" userId="4992b7e9-9c6d-4b11-9cdd-c7f30ee2e9ad" providerId="ADAL" clId="{0F8C9A86-AC9C-4FC2-B4F8-C10301F8A1B7}" dt="2024-04-04T00:25:35.508" v="5394" actId="20577"/>
          <ac:spMkLst>
            <pc:docMk/>
            <pc:sldMk cId="1146186597" sldId="290"/>
            <ac:spMk id="4" creationId="{550F7F04-607D-59E5-09FC-1A1354B4C6F3}"/>
          </ac:spMkLst>
        </pc:spChg>
      </pc:sldChg>
      <pc:sldChg chg="modSp mod">
        <pc:chgData name="福﨑 博孝" userId="4992b7e9-9c6d-4b11-9cdd-c7f30ee2e9ad" providerId="ADAL" clId="{0F8C9A86-AC9C-4FC2-B4F8-C10301F8A1B7}" dt="2024-04-04T00:25:45.511" v="5403" actId="20577"/>
        <pc:sldMkLst>
          <pc:docMk/>
          <pc:sldMk cId="3068103471" sldId="291"/>
        </pc:sldMkLst>
        <pc:spChg chg="mod">
          <ac:chgData name="福﨑 博孝" userId="4992b7e9-9c6d-4b11-9cdd-c7f30ee2e9ad" providerId="ADAL" clId="{0F8C9A86-AC9C-4FC2-B4F8-C10301F8A1B7}" dt="2024-04-04T00:25:45.511" v="5403" actId="20577"/>
          <ac:spMkLst>
            <pc:docMk/>
            <pc:sldMk cId="3068103471" sldId="291"/>
            <ac:spMk id="4" creationId="{550F7F04-607D-59E5-09FC-1A1354B4C6F3}"/>
          </ac:spMkLst>
        </pc:spChg>
      </pc:sldChg>
      <pc:sldChg chg="modSp mod">
        <pc:chgData name="福﨑 博孝" userId="4992b7e9-9c6d-4b11-9cdd-c7f30ee2e9ad" providerId="ADAL" clId="{0F8C9A86-AC9C-4FC2-B4F8-C10301F8A1B7}" dt="2024-04-04T00:25:51.668" v="5407" actId="20577"/>
        <pc:sldMkLst>
          <pc:docMk/>
          <pc:sldMk cId="3671005609" sldId="292"/>
        </pc:sldMkLst>
        <pc:spChg chg="mod">
          <ac:chgData name="福﨑 博孝" userId="4992b7e9-9c6d-4b11-9cdd-c7f30ee2e9ad" providerId="ADAL" clId="{0F8C9A86-AC9C-4FC2-B4F8-C10301F8A1B7}" dt="2024-04-04T00:25:51.668" v="5407" actId="20577"/>
          <ac:spMkLst>
            <pc:docMk/>
            <pc:sldMk cId="3671005609" sldId="292"/>
            <ac:spMk id="4" creationId="{550F7F04-607D-59E5-09FC-1A1354B4C6F3}"/>
          </ac:spMkLst>
        </pc:spChg>
      </pc:sldChg>
      <pc:sldChg chg="modSp mod">
        <pc:chgData name="福﨑 博孝" userId="4992b7e9-9c6d-4b11-9cdd-c7f30ee2e9ad" providerId="ADAL" clId="{0F8C9A86-AC9C-4FC2-B4F8-C10301F8A1B7}" dt="2024-04-04T00:25:58.600" v="5415" actId="20577"/>
        <pc:sldMkLst>
          <pc:docMk/>
          <pc:sldMk cId="1895838577" sldId="293"/>
        </pc:sldMkLst>
        <pc:spChg chg="mod">
          <ac:chgData name="福﨑 博孝" userId="4992b7e9-9c6d-4b11-9cdd-c7f30ee2e9ad" providerId="ADAL" clId="{0F8C9A86-AC9C-4FC2-B4F8-C10301F8A1B7}" dt="2024-04-04T00:25:58.600" v="5415" actId="20577"/>
          <ac:spMkLst>
            <pc:docMk/>
            <pc:sldMk cId="1895838577" sldId="293"/>
            <ac:spMk id="4" creationId="{550F7F04-607D-59E5-09FC-1A1354B4C6F3}"/>
          </ac:spMkLst>
        </pc:spChg>
      </pc:sldChg>
      <pc:sldChg chg="modSp mod">
        <pc:chgData name="福﨑 博孝" userId="4992b7e9-9c6d-4b11-9cdd-c7f30ee2e9ad" providerId="ADAL" clId="{0F8C9A86-AC9C-4FC2-B4F8-C10301F8A1B7}" dt="2024-04-04T00:26:03.624" v="5419" actId="20577"/>
        <pc:sldMkLst>
          <pc:docMk/>
          <pc:sldMk cId="1361038430" sldId="294"/>
        </pc:sldMkLst>
        <pc:spChg chg="mod">
          <ac:chgData name="福﨑 博孝" userId="4992b7e9-9c6d-4b11-9cdd-c7f30ee2e9ad" providerId="ADAL" clId="{0F8C9A86-AC9C-4FC2-B4F8-C10301F8A1B7}" dt="2024-04-04T00:26:03.624" v="5419" actId="20577"/>
          <ac:spMkLst>
            <pc:docMk/>
            <pc:sldMk cId="1361038430" sldId="294"/>
            <ac:spMk id="4" creationId="{550F7F04-607D-59E5-09FC-1A1354B4C6F3}"/>
          </ac:spMkLst>
        </pc:spChg>
      </pc:sldChg>
      <pc:sldChg chg="modSp mod">
        <pc:chgData name="福﨑 博孝" userId="4992b7e9-9c6d-4b11-9cdd-c7f30ee2e9ad" providerId="ADAL" clId="{0F8C9A86-AC9C-4FC2-B4F8-C10301F8A1B7}" dt="2024-04-04T00:26:08.929" v="5423" actId="20577"/>
        <pc:sldMkLst>
          <pc:docMk/>
          <pc:sldMk cId="2015169360" sldId="295"/>
        </pc:sldMkLst>
        <pc:spChg chg="mod">
          <ac:chgData name="福﨑 博孝" userId="4992b7e9-9c6d-4b11-9cdd-c7f30ee2e9ad" providerId="ADAL" clId="{0F8C9A86-AC9C-4FC2-B4F8-C10301F8A1B7}" dt="2024-04-04T00:26:08.929" v="5423" actId="20577"/>
          <ac:spMkLst>
            <pc:docMk/>
            <pc:sldMk cId="2015169360" sldId="295"/>
            <ac:spMk id="4" creationId="{550F7F04-607D-59E5-09FC-1A1354B4C6F3}"/>
          </ac:spMkLst>
        </pc:spChg>
      </pc:sldChg>
      <pc:sldChg chg="modSp mod">
        <pc:chgData name="福﨑 博孝" userId="4992b7e9-9c6d-4b11-9cdd-c7f30ee2e9ad" providerId="ADAL" clId="{0F8C9A86-AC9C-4FC2-B4F8-C10301F8A1B7}" dt="2024-04-04T00:26:14.644" v="5429" actId="20577"/>
        <pc:sldMkLst>
          <pc:docMk/>
          <pc:sldMk cId="3490345342" sldId="296"/>
        </pc:sldMkLst>
        <pc:spChg chg="mod">
          <ac:chgData name="福﨑 博孝" userId="4992b7e9-9c6d-4b11-9cdd-c7f30ee2e9ad" providerId="ADAL" clId="{0F8C9A86-AC9C-4FC2-B4F8-C10301F8A1B7}" dt="2024-04-04T00:26:14.644" v="5429" actId="20577"/>
          <ac:spMkLst>
            <pc:docMk/>
            <pc:sldMk cId="3490345342" sldId="296"/>
            <ac:spMk id="4" creationId="{550F7F04-607D-59E5-09FC-1A1354B4C6F3}"/>
          </ac:spMkLst>
        </pc:spChg>
      </pc:sldChg>
      <pc:sldChg chg="modSp mod">
        <pc:chgData name="福﨑 博孝" userId="4992b7e9-9c6d-4b11-9cdd-c7f30ee2e9ad" providerId="ADAL" clId="{0F8C9A86-AC9C-4FC2-B4F8-C10301F8A1B7}" dt="2024-04-04T00:28:57.408" v="5435" actId="20577"/>
        <pc:sldMkLst>
          <pc:docMk/>
          <pc:sldMk cId="3916261299" sldId="297"/>
        </pc:sldMkLst>
        <pc:spChg chg="mod">
          <ac:chgData name="福﨑 博孝" userId="4992b7e9-9c6d-4b11-9cdd-c7f30ee2e9ad" providerId="ADAL" clId="{0F8C9A86-AC9C-4FC2-B4F8-C10301F8A1B7}" dt="2024-04-04T00:28:57.408" v="5435" actId="20577"/>
          <ac:spMkLst>
            <pc:docMk/>
            <pc:sldMk cId="3916261299" sldId="297"/>
            <ac:spMk id="4" creationId="{550F7F04-607D-59E5-09FC-1A1354B4C6F3}"/>
          </ac:spMkLst>
        </pc:spChg>
      </pc:sldChg>
      <pc:sldChg chg="modSp mod">
        <pc:chgData name="福﨑 博孝" userId="4992b7e9-9c6d-4b11-9cdd-c7f30ee2e9ad" providerId="ADAL" clId="{0F8C9A86-AC9C-4FC2-B4F8-C10301F8A1B7}" dt="2024-04-04T00:29:17.250" v="5441" actId="20577"/>
        <pc:sldMkLst>
          <pc:docMk/>
          <pc:sldMk cId="3009675375" sldId="298"/>
        </pc:sldMkLst>
        <pc:spChg chg="mod">
          <ac:chgData name="福﨑 博孝" userId="4992b7e9-9c6d-4b11-9cdd-c7f30ee2e9ad" providerId="ADAL" clId="{0F8C9A86-AC9C-4FC2-B4F8-C10301F8A1B7}" dt="2024-04-04T00:29:17.250" v="5441" actId="20577"/>
          <ac:spMkLst>
            <pc:docMk/>
            <pc:sldMk cId="3009675375" sldId="298"/>
            <ac:spMk id="4" creationId="{550F7F04-607D-59E5-09FC-1A1354B4C6F3}"/>
          </ac:spMkLst>
        </pc:spChg>
      </pc:sldChg>
      <pc:sldChg chg="addSp delSp modSp mod setBg">
        <pc:chgData name="福﨑 博孝" userId="4992b7e9-9c6d-4b11-9cdd-c7f30ee2e9ad" providerId="ADAL" clId="{0F8C9A86-AC9C-4FC2-B4F8-C10301F8A1B7}" dt="2024-04-04T00:29:29.227" v="5447" actId="20577"/>
        <pc:sldMkLst>
          <pc:docMk/>
          <pc:sldMk cId="3617453002" sldId="299"/>
        </pc:sldMkLst>
        <pc:spChg chg="add del mod">
          <ac:chgData name="福﨑 博孝" userId="4992b7e9-9c6d-4b11-9cdd-c7f30ee2e9ad" providerId="ADAL" clId="{0F8C9A86-AC9C-4FC2-B4F8-C10301F8A1B7}" dt="2024-04-04T00:29:29.227" v="5447" actId="20577"/>
          <ac:spMkLst>
            <pc:docMk/>
            <pc:sldMk cId="3617453002" sldId="299"/>
            <ac:spMk id="4" creationId="{550F7F04-607D-59E5-09FC-1A1354B4C6F3}"/>
          </ac:spMkLst>
        </pc:spChg>
        <pc:spChg chg="add del">
          <ac:chgData name="福﨑 博孝" userId="4992b7e9-9c6d-4b11-9cdd-c7f30ee2e9ad" providerId="ADAL" clId="{0F8C9A86-AC9C-4FC2-B4F8-C10301F8A1B7}" dt="2024-04-01T04:03:41.635" v="2078" actId="26606"/>
          <ac:spMkLst>
            <pc:docMk/>
            <pc:sldMk cId="3617453002" sldId="299"/>
            <ac:spMk id="26" creationId="{3F088236-D655-4F88-B238-E16762358025}"/>
          </ac:spMkLst>
        </pc:spChg>
        <pc:spChg chg="add del">
          <ac:chgData name="福﨑 博孝" userId="4992b7e9-9c6d-4b11-9cdd-c7f30ee2e9ad" providerId="ADAL" clId="{0F8C9A86-AC9C-4FC2-B4F8-C10301F8A1B7}" dt="2024-04-01T04:03:41.635" v="2078" actId="26606"/>
          <ac:spMkLst>
            <pc:docMk/>
            <pc:sldMk cId="3617453002" sldId="299"/>
            <ac:spMk id="28" creationId="{3DAC0C92-199E-475C-9390-119A9B027276}"/>
          </ac:spMkLst>
        </pc:spChg>
        <pc:spChg chg="add del">
          <ac:chgData name="福﨑 博孝" userId="4992b7e9-9c6d-4b11-9cdd-c7f30ee2e9ad" providerId="ADAL" clId="{0F8C9A86-AC9C-4FC2-B4F8-C10301F8A1B7}" dt="2024-04-01T04:03:41.635" v="2078" actId="26606"/>
          <ac:spMkLst>
            <pc:docMk/>
            <pc:sldMk cId="3617453002" sldId="299"/>
            <ac:spMk id="30" creationId="{C4CFB339-0ED8-4FE2-9EF1-6D1375B8499B}"/>
          </ac:spMkLst>
        </pc:spChg>
        <pc:spChg chg="add del">
          <ac:chgData name="福﨑 博孝" userId="4992b7e9-9c6d-4b11-9cdd-c7f30ee2e9ad" providerId="ADAL" clId="{0F8C9A86-AC9C-4FC2-B4F8-C10301F8A1B7}" dt="2024-04-01T04:03:41.635" v="2078" actId="26606"/>
          <ac:spMkLst>
            <pc:docMk/>
            <pc:sldMk cId="3617453002" sldId="299"/>
            <ac:spMk id="32" creationId="{31896C80-2069-4431-9C19-83B913734490}"/>
          </ac:spMkLst>
        </pc:spChg>
        <pc:spChg chg="add del">
          <ac:chgData name="福﨑 博孝" userId="4992b7e9-9c6d-4b11-9cdd-c7f30ee2e9ad" providerId="ADAL" clId="{0F8C9A86-AC9C-4FC2-B4F8-C10301F8A1B7}" dt="2024-04-01T04:04:00.345" v="2080" actId="26606"/>
          <ac:spMkLst>
            <pc:docMk/>
            <pc:sldMk cId="3617453002" sldId="299"/>
            <ac:spMk id="33" creationId="{9F4444CE-BC8D-4D61-B303-4C05614E62AB}"/>
          </ac:spMkLst>
        </pc:spChg>
        <pc:spChg chg="add del">
          <ac:chgData name="福﨑 博孝" userId="4992b7e9-9c6d-4b11-9cdd-c7f30ee2e9ad" providerId="ADAL" clId="{0F8C9A86-AC9C-4FC2-B4F8-C10301F8A1B7}" dt="2024-04-01T04:03:41.635" v="2078" actId="26606"/>
          <ac:spMkLst>
            <pc:docMk/>
            <pc:sldMk cId="3617453002" sldId="299"/>
            <ac:spMk id="34" creationId="{BF120A21-0841-4823-B0C4-28AEBCEF9B78}"/>
          </ac:spMkLst>
        </pc:spChg>
        <pc:spChg chg="add del">
          <ac:chgData name="福﨑 博孝" userId="4992b7e9-9c6d-4b11-9cdd-c7f30ee2e9ad" providerId="ADAL" clId="{0F8C9A86-AC9C-4FC2-B4F8-C10301F8A1B7}" dt="2024-04-01T04:04:00.345" v="2080" actId="26606"/>
          <ac:spMkLst>
            <pc:docMk/>
            <pc:sldMk cId="3617453002" sldId="299"/>
            <ac:spMk id="35" creationId="{73772B81-181F-48B7-8826-4D9686D15DF5}"/>
          </ac:spMkLst>
        </pc:spChg>
        <pc:spChg chg="add del">
          <ac:chgData name="福﨑 博孝" userId="4992b7e9-9c6d-4b11-9cdd-c7f30ee2e9ad" providerId="ADAL" clId="{0F8C9A86-AC9C-4FC2-B4F8-C10301F8A1B7}" dt="2024-04-01T04:03:41.635" v="2078" actId="26606"/>
          <ac:spMkLst>
            <pc:docMk/>
            <pc:sldMk cId="3617453002" sldId="299"/>
            <ac:spMk id="36" creationId="{DBB05BAE-BBD3-4289-899F-A6851503C6B0}"/>
          </ac:spMkLst>
        </pc:spChg>
        <pc:spChg chg="add del">
          <ac:chgData name="福﨑 博孝" userId="4992b7e9-9c6d-4b11-9cdd-c7f30ee2e9ad" providerId="ADAL" clId="{0F8C9A86-AC9C-4FC2-B4F8-C10301F8A1B7}" dt="2024-04-01T04:04:00.345" v="2080" actId="26606"/>
          <ac:spMkLst>
            <pc:docMk/>
            <pc:sldMk cId="3617453002" sldId="299"/>
            <ac:spMk id="37" creationId="{B2205F6E-03C6-4E92-877C-E2482F6599AA}"/>
          </ac:spMkLst>
        </pc:spChg>
        <pc:spChg chg="add del">
          <ac:chgData name="福﨑 博孝" userId="4992b7e9-9c6d-4b11-9cdd-c7f30ee2e9ad" providerId="ADAL" clId="{0F8C9A86-AC9C-4FC2-B4F8-C10301F8A1B7}" dt="2024-04-01T04:03:41.635" v="2078" actId="26606"/>
          <ac:spMkLst>
            <pc:docMk/>
            <pc:sldMk cId="3617453002" sldId="299"/>
            <ac:spMk id="38" creationId="{9874D11C-36F5-4BBE-A490-019A54E953B0}"/>
          </ac:spMkLst>
        </pc:spChg>
        <pc:spChg chg="add del">
          <ac:chgData name="福﨑 博孝" userId="4992b7e9-9c6d-4b11-9cdd-c7f30ee2e9ad" providerId="ADAL" clId="{0F8C9A86-AC9C-4FC2-B4F8-C10301F8A1B7}" dt="2024-04-01T04:04:02.971" v="2082" actId="26606"/>
          <ac:spMkLst>
            <pc:docMk/>
            <pc:sldMk cId="3617453002" sldId="299"/>
            <ac:spMk id="42" creationId="{655AE6B0-AC9E-4167-806F-E9DB135FC46B}"/>
          </ac:spMkLst>
        </pc:spChg>
        <pc:spChg chg="add del">
          <ac:chgData name="福﨑 博孝" userId="4992b7e9-9c6d-4b11-9cdd-c7f30ee2e9ad" providerId="ADAL" clId="{0F8C9A86-AC9C-4FC2-B4F8-C10301F8A1B7}" dt="2024-04-01T04:04:02.971" v="2082" actId="26606"/>
          <ac:spMkLst>
            <pc:docMk/>
            <pc:sldMk cId="3617453002" sldId="299"/>
            <ac:spMk id="53" creationId="{87BD1F4E-A66D-4C06-86DA-8D56CA7A3B41}"/>
          </ac:spMkLst>
        </pc:spChg>
        <pc:spChg chg="add del">
          <ac:chgData name="福﨑 博孝" userId="4992b7e9-9c6d-4b11-9cdd-c7f30ee2e9ad" providerId="ADAL" clId="{0F8C9A86-AC9C-4FC2-B4F8-C10301F8A1B7}" dt="2024-04-01T04:04:06.500" v="2084" actId="26606"/>
          <ac:spMkLst>
            <pc:docMk/>
            <pc:sldMk cId="3617453002" sldId="299"/>
            <ac:spMk id="65" creationId="{9F4444CE-BC8D-4D61-B303-4C05614E62AB}"/>
          </ac:spMkLst>
        </pc:spChg>
        <pc:spChg chg="add del">
          <ac:chgData name="福﨑 博孝" userId="4992b7e9-9c6d-4b11-9cdd-c7f30ee2e9ad" providerId="ADAL" clId="{0F8C9A86-AC9C-4FC2-B4F8-C10301F8A1B7}" dt="2024-04-01T04:04:06.500" v="2084" actId="26606"/>
          <ac:spMkLst>
            <pc:docMk/>
            <pc:sldMk cId="3617453002" sldId="299"/>
            <ac:spMk id="66" creationId="{73772B81-181F-48B7-8826-4D9686D15DF5}"/>
          </ac:spMkLst>
        </pc:spChg>
        <pc:spChg chg="add del">
          <ac:chgData name="福﨑 博孝" userId="4992b7e9-9c6d-4b11-9cdd-c7f30ee2e9ad" providerId="ADAL" clId="{0F8C9A86-AC9C-4FC2-B4F8-C10301F8A1B7}" dt="2024-04-01T04:04:06.500" v="2084" actId="26606"/>
          <ac:spMkLst>
            <pc:docMk/>
            <pc:sldMk cId="3617453002" sldId="299"/>
            <ac:spMk id="67" creationId="{B2205F6E-03C6-4E92-877C-E2482F6599AA}"/>
          </ac:spMkLst>
        </pc:spChg>
        <pc:spChg chg="add del">
          <ac:chgData name="福﨑 博孝" userId="4992b7e9-9c6d-4b11-9cdd-c7f30ee2e9ad" providerId="ADAL" clId="{0F8C9A86-AC9C-4FC2-B4F8-C10301F8A1B7}" dt="2024-04-01T04:04:15.906" v="2086" actId="26606"/>
          <ac:spMkLst>
            <pc:docMk/>
            <pc:sldMk cId="3617453002" sldId="299"/>
            <ac:spMk id="71" creationId="{550F7F04-607D-59E5-09FC-1A1354B4C6F3}"/>
          </ac:spMkLst>
        </pc:spChg>
        <pc:spChg chg="add del">
          <ac:chgData name="福﨑 博孝" userId="4992b7e9-9c6d-4b11-9cdd-c7f30ee2e9ad" providerId="ADAL" clId="{0F8C9A86-AC9C-4FC2-B4F8-C10301F8A1B7}" dt="2024-04-01T04:04:15.906" v="2086" actId="26606"/>
          <ac:spMkLst>
            <pc:docMk/>
            <pc:sldMk cId="3617453002" sldId="299"/>
            <ac:spMk id="73" creationId="{3BCB5F6A-9EB0-40B0-9D13-3023E9A20508}"/>
          </ac:spMkLst>
        </pc:spChg>
        <pc:grpChg chg="add del">
          <ac:chgData name="福﨑 博孝" userId="4992b7e9-9c6d-4b11-9cdd-c7f30ee2e9ad" providerId="ADAL" clId="{0F8C9A86-AC9C-4FC2-B4F8-C10301F8A1B7}" dt="2024-04-01T04:04:00.345" v="2080" actId="26606"/>
          <ac:grpSpMkLst>
            <pc:docMk/>
            <pc:sldMk cId="3617453002" sldId="299"/>
            <ac:grpSpMk id="7" creationId="{D920209C-E85B-4D6F-A56F-724F5ADA811C}"/>
          </ac:grpSpMkLst>
        </pc:grpChg>
        <pc:grpChg chg="add del">
          <ac:chgData name="福﨑 博孝" userId="4992b7e9-9c6d-4b11-9cdd-c7f30ee2e9ad" providerId="ADAL" clId="{0F8C9A86-AC9C-4FC2-B4F8-C10301F8A1B7}" dt="2024-04-01T04:03:41.635" v="2078" actId="26606"/>
          <ac:grpSpMkLst>
            <pc:docMk/>
            <pc:sldMk cId="3617453002" sldId="299"/>
            <ac:grpSpMk id="10" creationId="{10BE40E3-5550-4CDD-B4FD-387C33EBF157}"/>
          </ac:grpSpMkLst>
        </pc:grpChg>
        <pc:grpChg chg="add del">
          <ac:chgData name="福﨑 博孝" userId="4992b7e9-9c6d-4b11-9cdd-c7f30ee2e9ad" providerId="ADAL" clId="{0F8C9A86-AC9C-4FC2-B4F8-C10301F8A1B7}" dt="2024-04-01T04:04:02.971" v="2082" actId="26606"/>
          <ac:grpSpMkLst>
            <pc:docMk/>
            <pc:sldMk cId="3617453002" sldId="299"/>
            <ac:grpSpMk id="41" creationId="{D920209C-E85B-4D6F-A56F-724F5ADA811C}"/>
          </ac:grpSpMkLst>
        </pc:grpChg>
        <pc:grpChg chg="add del">
          <ac:chgData name="福﨑 博孝" userId="4992b7e9-9c6d-4b11-9cdd-c7f30ee2e9ad" providerId="ADAL" clId="{0F8C9A86-AC9C-4FC2-B4F8-C10301F8A1B7}" dt="2024-04-01T04:04:02.971" v="2082" actId="26606"/>
          <ac:grpSpMkLst>
            <pc:docMk/>
            <pc:sldMk cId="3617453002" sldId="299"/>
            <ac:grpSpMk id="43" creationId="{3523416A-383B-4FDC-B4C9-D8EDDFE9C043}"/>
          </ac:grpSpMkLst>
        </pc:grpChg>
        <pc:grpChg chg="add del">
          <ac:chgData name="福﨑 博孝" userId="4992b7e9-9c6d-4b11-9cdd-c7f30ee2e9ad" providerId="ADAL" clId="{0F8C9A86-AC9C-4FC2-B4F8-C10301F8A1B7}" dt="2024-04-01T04:04:06.500" v="2084" actId="26606"/>
          <ac:grpSpMkLst>
            <pc:docMk/>
            <pc:sldMk cId="3617453002" sldId="299"/>
            <ac:grpSpMk id="56" creationId="{D920209C-E85B-4D6F-A56F-724F5ADA811C}"/>
          </ac:grpSpMkLst>
        </pc:grpChg>
        <pc:grpChg chg="add del">
          <ac:chgData name="福﨑 博孝" userId="4992b7e9-9c6d-4b11-9cdd-c7f30ee2e9ad" providerId="ADAL" clId="{0F8C9A86-AC9C-4FC2-B4F8-C10301F8A1B7}" dt="2024-04-01T04:04:15.906" v="2086" actId="26606"/>
          <ac:grpSpMkLst>
            <pc:docMk/>
            <pc:sldMk cId="3617453002" sldId="299"/>
            <ac:grpSpMk id="70" creationId="{10BE40E3-5550-4CDD-B4FD-387C33EBF157}"/>
          </ac:grpSpMkLst>
        </pc:grpChg>
        <pc:graphicFrameChg chg="add del">
          <ac:chgData name="福﨑 博孝" userId="4992b7e9-9c6d-4b11-9cdd-c7f30ee2e9ad" providerId="ADAL" clId="{0F8C9A86-AC9C-4FC2-B4F8-C10301F8A1B7}" dt="2024-04-01T04:04:00.345" v="2080" actId="26606"/>
          <ac:graphicFrameMkLst>
            <pc:docMk/>
            <pc:sldMk cId="3617453002" sldId="299"/>
            <ac:graphicFrameMk id="39" creationId="{12C487E2-042C-A0B8-233C-007ACEDC2BBD}"/>
          </ac:graphicFrameMkLst>
        </pc:graphicFrameChg>
        <pc:graphicFrameChg chg="add del">
          <ac:chgData name="福﨑 博孝" userId="4992b7e9-9c6d-4b11-9cdd-c7f30ee2e9ad" providerId="ADAL" clId="{0F8C9A86-AC9C-4FC2-B4F8-C10301F8A1B7}" dt="2024-04-01T04:04:02.971" v="2082" actId="26606"/>
          <ac:graphicFrameMkLst>
            <pc:docMk/>
            <pc:sldMk cId="3617453002" sldId="299"/>
            <ac:graphicFrameMk id="54" creationId="{7E3B29E4-B676-5274-A810-348CA3F0A699}"/>
          </ac:graphicFrameMkLst>
        </pc:graphicFrameChg>
        <pc:graphicFrameChg chg="add del">
          <ac:chgData name="福﨑 博孝" userId="4992b7e9-9c6d-4b11-9cdd-c7f30ee2e9ad" providerId="ADAL" clId="{0F8C9A86-AC9C-4FC2-B4F8-C10301F8A1B7}" dt="2024-04-01T04:04:06.500" v="2084" actId="26606"/>
          <ac:graphicFrameMkLst>
            <pc:docMk/>
            <pc:sldMk cId="3617453002" sldId="299"/>
            <ac:graphicFrameMk id="68" creationId="{12C487E2-042C-A0B8-233C-007ACEDC2BBD}"/>
          </ac:graphicFrameMkLst>
        </pc:graphicFrameChg>
        <pc:picChg chg="add del">
          <ac:chgData name="福﨑 博孝" userId="4992b7e9-9c6d-4b11-9cdd-c7f30ee2e9ad" providerId="ADAL" clId="{0F8C9A86-AC9C-4FC2-B4F8-C10301F8A1B7}" dt="2024-04-01T04:03:41.635" v="2078" actId="26606"/>
          <ac:picMkLst>
            <pc:docMk/>
            <pc:sldMk cId="3617453002" sldId="299"/>
            <ac:picMk id="6" creationId="{5B083F88-FE22-E204-1BF3-3D9D727FF67C}"/>
          </ac:picMkLst>
        </pc:picChg>
        <pc:picChg chg="add del">
          <ac:chgData name="福﨑 博孝" userId="4992b7e9-9c6d-4b11-9cdd-c7f30ee2e9ad" providerId="ADAL" clId="{0F8C9A86-AC9C-4FC2-B4F8-C10301F8A1B7}" dt="2024-04-01T04:04:15.906" v="2086" actId="26606"/>
          <ac:picMkLst>
            <pc:docMk/>
            <pc:sldMk cId="3617453002" sldId="299"/>
            <ac:picMk id="72" creationId="{D4C9176E-4888-0B83-E273-28EC9DB45603}"/>
          </ac:picMkLst>
        </pc:picChg>
        <pc:cxnChg chg="add del">
          <ac:chgData name="福﨑 博孝" userId="4992b7e9-9c6d-4b11-9cdd-c7f30ee2e9ad" providerId="ADAL" clId="{0F8C9A86-AC9C-4FC2-B4F8-C10301F8A1B7}" dt="2024-04-01T04:03:41.635" v="2078" actId="26606"/>
          <ac:cxnSpMkLst>
            <pc:docMk/>
            <pc:sldMk cId="3617453002" sldId="299"/>
            <ac:cxnSpMk id="22" creationId="{64FA5DFF-7FE6-4855-84E6-DFA78EE978BD}"/>
          </ac:cxnSpMkLst>
        </pc:cxnChg>
        <pc:cxnChg chg="add del">
          <ac:chgData name="福﨑 博孝" userId="4992b7e9-9c6d-4b11-9cdd-c7f30ee2e9ad" providerId="ADAL" clId="{0F8C9A86-AC9C-4FC2-B4F8-C10301F8A1B7}" dt="2024-04-01T04:03:41.635" v="2078" actId="26606"/>
          <ac:cxnSpMkLst>
            <pc:docMk/>
            <pc:sldMk cId="3617453002" sldId="299"/>
            <ac:cxnSpMk id="24" creationId="{2AFD8CBA-54A3-4363-991B-B9C631BBFA74}"/>
          </ac:cxnSpMkLst>
        </pc:cxnChg>
      </pc:sldChg>
      <pc:sldChg chg="modSp mod">
        <pc:chgData name="福﨑 博孝" userId="4992b7e9-9c6d-4b11-9cdd-c7f30ee2e9ad" providerId="ADAL" clId="{0F8C9A86-AC9C-4FC2-B4F8-C10301F8A1B7}" dt="2024-04-04T00:29:37.782" v="5451" actId="20577"/>
        <pc:sldMkLst>
          <pc:docMk/>
          <pc:sldMk cId="1569447324" sldId="300"/>
        </pc:sldMkLst>
        <pc:spChg chg="mod">
          <ac:chgData name="福﨑 博孝" userId="4992b7e9-9c6d-4b11-9cdd-c7f30ee2e9ad" providerId="ADAL" clId="{0F8C9A86-AC9C-4FC2-B4F8-C10301F8A1B7}" dt="2024-04-04T00:29:37.782" v="5451" actId="20577"/>
          <ac:spMkLst>
            <pc:docMk/>
            <pc:sldMk cId="1569447324" sldId="300"/>
            <ac:spMk id="4" creationId="{550F7F04-607D-59E5-09FC-1A1354B4C6F3}"/>
          </ac:spMkLst>
        </pc:spChg>
      </pc:sldChg>
      <pc:sldChg chg="modSp mod">
        <pc:chgData name="福﨑 博孝" userId="4992b7e9-9c6d-4b11-9cdd-c7f30ee2e9ad" providerId="ADAL" clId="{0F8C9A86-AC9C-4FC2-B4F8-C10301F8A1B7}" dt="2024-04-04T00:29:45.694" v="5460" actId="20577"/>
        <pc:sldMkLst>
          <pc:docMk/>
          <pc:sldMk cId="2140319403" sldId="301"/>
        </pc:sldMkLst>
        <pc:spChg chg="mod">
          <ac:chgData name="福﨑 博孝" userId="4992b7e9-9c6d-4b11-9cdd-c7f30ee2e9ad" providerId="ADAL" clId="{0F8C9A86-AC9C-4FC2-B4F8-C10301F8A1B7}" dt="2024-04-04T00:29:45.694" v="5460" actId="20577"/>
          <ac:spMkLst>
            <pc:docMk/>
            <pc:sldMk cId="2140319403" sldId="301"/>
            <ac:spMk id="4" creationId="{550F7F04-607D-59E5-09FC-1A1354B4C6F3}"/>
          </ac:spMkLst>
        </pc:spChg>
      </pc:sldChg>
      <pc:sldChg chg="modSp mod">
        <pc:chgData name="福﨑 博孝" userId="4992b7e9-9c6d-4b11-9cdd-c7f30ee2e9ad" providerId="ADAL" clId="{0F8C9A86-AC9C-4FC2-B4F8-C10301F8A1B7}" dt="2024-04-04T00:29:57.215" v="5464" actId="20577"/>
        <pc:sldMkLst>
          <pc:docMk/>
          <pc:sldMk cId="3539042106" sldId="302"/>
        </pc:sldMkLst>
        <pc:spChg chg="mod">
          <ac:chgData name="福﨑 博孝" userId="4992b7e9-9c6d-4b11-9cdd-c7f30ee2e9ad" providerId="ADAL" clId="{0F8C9A86-AC9C-4FC2-B4F8-C10301F8A1B7}" dt="2024-04-04T00:29:57.215" v="5464" actId="20577"/>
          <ac:spMkLst>
            <pc:docMk/>
            <pc:sldMk cId="3539042106" sldId="302"/>
            <ac:spMk id="4" creationId="{550F7F04-607D-59E5-09FC-1A1354B4C6F3}"/>
          </ac:spMkLst>
        </pc:spChg>
      </pc:sldChg>
      <pc:sldChg chg="modSp mod">
        <pc:chgData name="福﨑 博孝" userId="4992b7e9-9c6d-4b11-9cdd-c7f30ee2e9ad" providerId="ADAL" clId="{0F8C9A86-AC9C-4FC2-B4F8-C10301F8A1B7}" dt="2024-04-04T00:30:03.526" v="5468" actId="20577"/>
        <pc:sldMkLst>
          <pc:docMk/>
          <pc:sldMk cId="1953077773" sldId="303"/>
        </pc:sldMkLst>
        <pc:spChg chg="mod">
          <ac:chgData name="福﨑 博孝" userId="4992b7e9-9c6d-4b11-9cdd-c7f30ee2e9ad" providerId="ADAL" clId="{0F8C9A86-AC9C-4FC2-B4F8-C10301F8A1B7}" dt="2024-04-04T00:30:03.526" v="5468" actId="20577"/>
          <ac:spMkLst>
            <pc:docMk/>
            <pc:sldMk cId="1953077773" sldId="303"/>
            <ac:spMk id="4" creationId="{550F7F04-607D-59E5-09FC-1A1354B4C6F3}"/>
          </ac:spMkLst>
        </pc:spChg>
      </pc:sldChg>
      <pc:sldChg chg="modSp mod">
        <pc:chgData name="福﨑 博孝" userId="4992b7e9-9c6d-4b11-9cdd-c7f30ee2e9ad" providerId="ADAL" clId="{0F8C9A86-AC9C-4FC2-B4F8-C10301F8A1B7}" dt="2024-04-04T00:30:37.166" v="5484" actId="113"/>
        <pc:sldMkLst>
          <pc:docMk/>
          <pc:sldMk cId="3534735980" sldId="304"/>
        </pc:sldMkLst>
        <pc:spChg chg="mod">
          <ac:chgData name="福﨑 博孝" userId="4992b7e9-9c6d-4b11-9cdd-c7f30ee2e9ad" providerId="ADAL" clId="{0F8C9A86-AC9C-4FC2-B4F8-C10301F8A1B7}" dt="2024-04-04T00:30:37.166" v="5484" actId="113"/>
          <ac:spMkLst>
            <pc:docMk/>
            <pc:sldMk cId="3534735980" sldId="304"/>
            <ac:spMk id="4" creationId="{550F7F04-607D-59E5-09FC-1A1354B4C6F3}"/>
          </ac:spMkLst>
        </pc:spChg>
      </pc:sldChg>
      <pc:sldChg chg="modSp mod">
        <pc:chgData name="福﨑 博孝" userId="4992b7e9-9c6d-4b11-9cdd-c7f30ee2e9ad" providerId="ADAL" clId="{0F8C9A86-AC9C-4FC2-B4F8-C10301F8A1B7}" dt="2024-04-04T00:30:59.471" v="5500" actId="207"/>
        <pc:sldMkLst>
          <pc:docMk/>
          <pc:sldMk cId="1784800959" sldId="305"/>
        </pc:sldMkLst>
        <pc:spChg chg="mod">
          <ac:chgData name="福﨑 博孝" userId="4992b7e9-9c6d-4b11-9cdd-c7f30ee2e9ad" providerId="ADAL" clId="{0F8C9A86-AC9C-4FC2-B4F8-C10301F8A1B7}" dt="2024-04-04T00:30:59.471" v="5500" actId="207"/>
          <ac:spMkLst>
            <pc:docMk/>
            <pc:sldMk cId="1784800959" sldId="305"/>
            <ac:spMk id="4" creationId="{550F7F04-607D-59E5-09FC-1A1354B4C6F3}"/>
          </ac:spMkLst>
        </pc:spChg>
      </pc:sldChg>
      <pc:sldChg chg="modSp mod">
        <pc:chgData name="福﨑 博孝" userId="4992b7e9-9c6d-4b11-9cdd-c7f30ee2e9ad" providerId="ADAL" clId="{0F8C9A86-AC9C-4FC2-B4F8-C10301F8A1B7}" dt="2024-04-04T00:31:06.109" v="5506" actId="20577"/>
        <pc:sldMkLst>
          <pc:docMk/>
          <pc:sldMk cId="3907318698" sldId="306"/>
        </pc:sldMkLst>
        <pc:spChg chg="mod">
          <ac:chgData name="福﨑 博孝" userId="4992b7e9-9c6d-4b11-9cdd-c7f30ee2e9ad" providerId="ADAL" clId="{0F8C9A86-AC9C-4FC2-B4F8-C10301F8A1B7}" dt="2024-04-04T00:31:06.109" v="5506" actId="20577"/>
          <ac:spMkLst>
            <pc:docMk/>
            <pc:sldMk cId="3907318698" sldId="306"/>
            <ac:spMk id="4" creationId="{550F7F04-607D-59E5-09FC-1A1354B4C6F3}"/>
          </ac:spMkLst>
        </pc:spChg>
      </pc:sldChg>
      <pc:sldChg chg="modSp mod">
        <pc:chgData name="福﨑 博孝" userId="4992b7e9-9c6d-4b11-9cdd-c7f30ee2e9ad" providerId="ADAL" clId="{0F8C9A86-AC9C-4FC2-B4F8-C10301F8A1B7}" dt="2024-04-04T00:31:12.355" v="5512" actId="20577"/>
        <pc:sldMkLst>
          <pc:docMk/>
          <pc:sldMk cId="527406545" sldId="307"/>
        </pc:sldMkLst>
        <pc:spChg chg="mod">
          <ac:chgData name="福﨑 博孝" userId="4992b7e9-9c6d-4b11-9cdd-c7f30ee2e9ad" providerId="ADAL" clId="{0F8C9A86-AC9C-4FC2-B4F8-C10301F8A1B7}" dt="2024-04-04T00:31:12.355" v="5512" actId="20577"/>
          <ac:spMkLst>
            <pc:docMk/>
            <pc:sldMk cId="527406545" sldId="307"/>
            <ac:spMk id="4" creationId="{550F7F04-607D-59E5-09FC-1A1354B4C6F3}"/>
          </ac:spMkLst>
        </pc:spChg>
      </pc:sldChg>
      <pc:sldChg chg="modSp mod">
        <pc:chgData name="福﨑 博孝" userId="4992b7e9-9c6d-4b11-9cdd-c7f30ee2e9ad" providerId="ADAL" clId="{0F8C9A86-AC9C-4FC2-B4F8-C10301F8A1B7}" dt="2024-04-04T00:31:17.935" v="5518" actId="20577"/>
        <pc:sldMkLst>
          <pc:docMk/>
          <pc:sldMk cId="3715696055" sldId="308"/>
        </pc:sldMkLst>
        <pc:spChg chg="mod">
          <ac:chgData name="福﨑 博孝" userId="4992b7e9-9c6d-4b11-9cdd-c7f30ee2e9ad" providerId="ADAL" clId="{0F8C9A86-AC9C-4FC2-B4F8-C10301F8A1B7}" dt="2024-04-04T00:31:17.935" v="5518" actId="20577"/>
          <ac:spMkLst>
            <pc:docMk/>
            <pc:sldMk cId="3715696055" sldId="308"/>
            <ac:spMk id="4" creationId="{550F7F04-607D-59E5-09FC-1A1354B4C6F3}"/>
          </ac:spMkLst>
        </pc:spChg>
      </pc:sldChg>
      <pc:sldChg chg="modSp mod">
        <pc:chgData name="福﨑 博孝" userId="4992b7e9-9c6d-4b11-9cdd-c7f30ee2e9ad" providerId="ADAL" clId="{0F8C9A86-AC9C-4FC2-B4F8-C10301F8A1B7}" dt="2024-04-04T00:31:23.096" v="5524" actId="20577"/>
        <pc:sldMkLst>
          <pc:docMk/>
          <pc:sldMk cId="1058053305" sldId="309"/>
        </pc:sldMkLst>
        <pc:spChg chg="mod">
          <ac:chgData name="福﨑 博孝" userId="4992b7e9-9c6d-4b11-9cdd-c7f30ee2e9ad" providerId="ADAL" clId="{0F8C9A86-AC9C-4FC2-B4F8-C10301F8A1B7}" dt="2024-04-04T00:31:23.096" v="5524" actId="20577"/>
          <ac:spMkLst>
            <pc:docMk/>
            <pc:sldMk cId="1058053305" sldId="309"/>
            <ac:spMk id="4" creationId="{550F7F04-607D-59E5-09FC-1A1354B4C6F3}"/>
          </ac:spMkLst>
        </pc:spChg>
      </pc:sldChg>
      <pc:sldChg chg="modSp mod">
        <pc:chgData name="福﨑 博孝" userId="4992b7e9-9c6d-4b11-9cdd-c7f30ee2e9ad" providerId="ADAL" clId="{0F8C9A86-AC9C-4FC2-B4F8-C10301F8A1B7}" dt="2024-04-04T00:31:29.252" v="5530" actId="20577"/>
        <pc:sldMkLst>
          <pc:docMk/>
          <pc:sldMk cId="3660317268" sldId="310"/>
        </pc:sldMkLst>
        <pc:spChg chg="mod">
          <ac:chgData name="福﨑 博孝" userId="4992b7e9-9c6d-4b11-9cdd-c7f30ee2e9ad" providerId="ADAL" clId="{0F8C9A86-AC9C-4FC2-B4F8-C10301F8A1B7}" dt="2024-04-04T00:31:29.252" v="5530" actId="20577"/>
          <ac:spMkLst>
            <pc:docMk/>
            <pc:sldMk cId="3660317268" sldId="310"/>
            <ac:spMk id="4" creationId="{550F7F04-607D-59E5-09FC-1A1354B4C6F3}"/>
          </ac:spMkLst>
        </pc:spChg>
      </pc:sldChg>
      <pc:sldChg chg="modSp mod">
        <pc:chgData name="福﨑 博孝" userId="4992b7e9-9c6d-4b11-9cdd-c7f30ee2e9ad" providerId="ADAL" clId="{0F8C9A86-AC9C-4FC2-B4F8-C10301F8A1B7}" dt="2024-04-04T00:31:34.466" v="5534" actId="20577"/>
        <pc:sldMkLst>
          <pc:docMk/>
          <pc:sldMk cId="4066279026" sldId="311"/>
        </pc:sldMkLst>
        <pc:spChg chg="mod">
          <ac:chgData name="福﨑 博孝" userId="4992b7e9-9c6d-4b11-9cdd-c7f30ee2e9ad" providerId="ADAL" clId="{0F8C9A86-AC9C-4FC2-B4F8-C10301F8A1B7}" dt="2024-04-04T00:31:34.466" v="5534" actId="20577"/>
          <ac:spMkLst>
            <pc:docMk/>
            <pc:sldMk cId="4066279026" sldId="311"/>
            <ac:spMk id="4" creationId="{550F7F04-607D-59E5-09FC-1A1354B4C6F3}"/>
          </ac:spMkLst>
        </pc:spChg>
      </pc:sldChg>
      <pc:sldChg chg="modSp mod">
        <pc:chgData name="福﨑 博孝" userId="4992b7e9-9c6d-4b11-9cdd-c7f30ee2e9ad" providerId="ADAL" clId="{0F8C9A86-AC9C-4FC2-B4F8-C10301F8A1B7}" dt="2024-04-04T00:31:40.781" v="5538" actId="20577"/>
        <pc:sldMkLst>
          <pc:docMk/>
          <pc:sldMk cId="2209479398" sldId="312"/>
        </pc:sldMkLst>
        <pc:spChg chg="mod">
          <ac:chgData name="福﨑 博孝" userId="4992b7e9-9c6d-4b11-9cdd-c7f30ee2e9ad" providerId="ADAL" clId="{0F8C9A86-AC9C-4FC2-B4F8-C10301F8A1B7}" dt="2024-04-04T00:31:40.781" v="5538" actId="20577"/>
          <ac:spMkLst>
            <pc:docMk/>
            <pc:sldMk cId="2209479398" sldId="312"/>
            <ac:spMk id="4" creationId="{550F7F04-607D-59E5-09FC-1A1354B4C6F3}"/>
          </ac:spMkLst>
        </pc:spChg>
      </pc:sldChg>
      <pc:sldChg chg="modSp mod">
        <pc:chgData name="福﨑 博孝" userId="4992b7e9-9c6d-4b11-9cdd-c7f30ee2e9ad" providerId="ADAL" clId="{0F8C9A86-AC9C-4FC2-B4F8-C10301F8A1B7}" dt="2024-04-04T00:31:46.165" v="5542" actId="20577"/>
        <pc:sldMkLst>
          <pc:docMk/>
          <pc:sldMk cId="3501668069" sldId="313"/>
        </pc:sldMkLst>
        <pc:spChg chg="mod">
          <ac:chgData name="福﨑 博孝" userId="4992b7e9-9c6d-4b11-9cdd-c7f30ee2e9ad" providerId="ADAL" clId="{0F8C9A86-AC9C-4FC2-B4F8-C10301F8A1B7}" dt="2024-04-04T00:31:46.165" v="5542" actId="20577"/>
          <ac:spMkLst>
            <pc:docMk/>
            <pc:sldMk cId="3501668069" sldId="313"/>
            <ac:spMk id="4" creationId="{550F7F04-607D-59E5-09FC-1A1354B4C6F3}"/>
          </ac:spMkLst>
        </pc:spChg>
      </pc:sldChg>
      <pc:sldChg chg="modSp mod">
        <pc:chgData name="福﨑 博孝" userId="4992b7e9-9c6d-4b11-9cdd-c7f30ee2e9ad" providerId="ADAL" clId="{0F8C9A86-AC9C-4FC2-B4F8-C10301F8A1B7}" dt="2024-04-04T00:31:51.881" v="5546" actId="20577"/>
        <pc:sldMkLst>
          <pc:docMk/>
          <pc:sldMk cId="2577904446" sldId="314"/>
        </pc:sldMkLst>
        <pc:spChg chg="mod">
          <ac:chgData name="福﨑 博孝" userId="4992b7e9-9c6d-4b11-9cdd-c7f30ee2e9ad" providerId="ADAL" clId="{0F8C9A86-AC9C-4FC2-B4F8-C10301F8A1B7}" dt="2024-04-04T00:31:51.881" v="5546" actId="20577"/>
          <ac:spMkLst>
            <pc:docMk/>
            <pc:sldMk cId="2577904446" sldId="314"/>
            <ac:spMk id="4" creationId="{550F7F04-607D-59E5-09FC-1A1354B4C6F3}"/>
          </ac:spMkLst>
        </pc:spChg>
      </pc:sldChg>
      <pc:sldChg chg="modSp mod">
        <pc:chgData name="福﨑 博孝" userId="4992b7e9-9c6d-4b11-9cdd-c7f30ee2e9ad" providerId="ADAL" clId="{0F8C9A86-AC9C-4FC2-B4F8-C10301F8A1B7}" dt="2024-04-04T00:31:56.853" v="5550" actId="20577"/>
        <pc:sldMkLst>
          <pc:docMk/>
          <pc:sldMk cId="978362732" sldId="315"/>
        </pc:sldMkLst>
        <pc:spChg chg="mod">
          <ac:chgData name="福﨑 博孝" userId="4992b7e9-9c6d-4b11-9cdd-c7f30ee2e9ad" providerId="ADAL" clId="{0F8C9A86-AC9C-4FC2-B4F8-C10301F8A1B7}" dt="2024-04-04T00:31:56.853" v="5550" actId="20577"/>
          <ac:spMkLst>
            <pc:docMk/>
            <pc:sldMk cId="978362732" sldId="315"/>
            <ac:spMk id="4" creationId="{550F7F04-607D-59E5-09FC-1A1354B4C6F3}"/>
          </ac:spMkLst>
        </pc:spChg>
      </pc:sldChg>
      <pc:sldChg chg="modSp mod">
        <pc:chgData name="福﨑 博孝" userId="4992b7e9-9c6d-4b11-9cdd-c7f30ee2e9ad" providerId="ADAL" clId="{0F8C9A86-AC9C-4FC2-B4F8-C10301F8A1B7}" dt="2024-04-04T00:32:04.377" v="5556" actId="20577"/>
        <pc:sldMkLst>
          <pc:docMk/>
          <pc:sldMk cId="2492863617" sldId="316"/>
        </pc:sldMkLst>
        <pc:spChg chg="mod">
          <ac:chgData name="福﨑 博孝" userId="4992b7e9-9c6d-4b11-9cdd-c7f30ee2e9ad" providerId="ADAL" clId="{0F8C9A86-AC9C-4FC2-B4F8-C10301F8A1B7}" dt="2024-04-04T00:32:04.377" v="5556" actId="20577"/>
          <ac:spMkLst>
            <pc:docMk/>
            <pc:sldMk cId="2492863617" sldId="316"/>
            <ac:spMk id="4" creationId="{550F7F04-607D-59E5-09FC-1A1354B4C6F3}"/>
          </ac:spMkLst>
        </pc:spChg>
      </pc:sldChg>
      <pc:sldChg chg="modSp mod">
        <pc:chgData name="福﨑 博孝" userId="4992b7e9-9c6d-4b11-9cdd-c7f30ee2e9ad" providerId="ADAL" clId="{0F8C9A86-AC9C-4FC2-B4F8-C10301F8A1B7}" dt="2024-04-04T00:32:10.301" v="5562" actId="20577"/>
        <pc:sldMkLst>
          <pc:docMk/>
          <pc:sldMk cId="3658020374" sldId="317"/>
        </pc:sldMkLst>
        <pc:spChg chg="mod">
          <ac:chgData name="福﨑 博孝" userId="4992b7e9-9c6d-4b11-9cdd-c7f30ee2e9ad" providerId="ADAL" clId="{0F8C9A86-AC9C-4FC2-B4F8-C10301F8A1B7}" dt="2024-04-04T00:32:10.301" v="5562" actId="20577"/>
          <ac:spMkLst>
            <pc:docMk/>
            <pc:sldMk cId="3658020374" sldId="317"/>
            <ac:spMk id="4" creationId="{550F7F04-607D-59E5-09FC-1A1354B4C6F3}"/>
          </ac:spMkLst>
        </pc:spChg>
      </pc:sldChg>
      <pc:sldChg chg="modSp mod">
        <pc:chgData name="福﨑 博孝" userId="4992b7e9-9c6d-4b11-9cdd-c7f30ee2e9ad" providerId="ADAL" clId="{0F8C9A86-AC9C-4FC2-B4F8-C10301F8A1B7}" dt="2024-04-04T00:32:15.919" v="5568" actId="20577"/>
        <pc:sldMkLst>
          <pc:docMk/>
          <pc:sldMk cId="4196863292" sldId="318"/>
        </pc:sldMkLst>
        <pc:spChg chg="mod">
          <ac:chgData name="福﨑 博孝" userId="4992b7e9-9c6d-4b11-9cdd-c7f30ee2e9ad" providerId="ADAL" clId="{0F8C9A86-AC9C-4FC2-B4F8-C10301F8A1B7}" dt="2024-04-04T00:32:15.919" v="5568" actId="20577"/>
          <ac:spMkLst>
            <pc:docMk/>
            <pc:sldMk cId="4196863292" sldId="318"/>
            <ac:spMk id="4" creationId="{550F7F04-607D-59E5-09FC-1A1354B4C6F3}"/>
          </ac:spMkLst>
        </pc:spChg>
      </pc:sldChg>
      <pc:sldChg chg="modSp mod">
        <pc:chgData name="福﨑 博孝" userId="4992b7e9-9c6d-4b11-9cdd-c7f30ee2e9ad" providerId="ADAL" clId="{0F8C9A86-AC9C-4FC2-B4F8-C10301F8A1B7}" dt="2024-04-04T00:32:32.915" v="5574" actId="20577"/>
        <pc:sldMkLst>
          <pc:docMk/>
          <pc:sldMk cId="3591020341" sldId="319"/>
        </pc:sldMkLst>
        <pc:spChg chg="mod">
          <ac:chgData name="福﨑 博孝" userId="4992b7e9-9c6d-4b11-9cdd-c7f30ee2e9ad" providerId="ADAL" clId="{0F8C9A86-AC9C-4FC2-B4F8-C10301F8A1B7}" dt="2024-04-04T00:32:32.915" v="5574" actId="20577"/>
          <ac:spMkLst>
            <pc:docMk/>
            <pc:sldMk cId="3591020341" sldId="319"/>
            <ac:spMk id="4" creationId="{550F7F04-607D-59E5-09FC-1A1354B4C6F3}"/>
          </ac:spMkLst>
        </pc:spChg>
      </pc:sldChg>
      <pc:sldChg chg="modSp mod">
        <pc:chgData name="福﨑 博孝" userId="4992b7e9-9c6d-4b11-9cdd-c7f30ee2e9ad" providerId="ADAL" clId="{0F8C9A86-AC9C-4FC2-B4F8-C10301F8A1B7}" dt="2024-04-04T00:32:41.426" v="5580" actId="20577"/>
        <pc:sldMkLst>
          <pc:docMk/>
          <pc:sldMk cId="1248538062" sldId="320"/>
        </pc:sldMkLst>
        <pc:spChg chg="mod">
          <ac:chgData name="福﨑 博孝" userId="4992b7e9-9c6d-4b11-9cdd-c7f30ee2e9ad" providerId="ADAL" clId="{0F8C9A86-AC9C-4FC2-B4F8-C10301F8A1B7}" dt="2024-04-04T00:32:41.426" v="5580" actId="20577"/>
          <ac:spMkLst>
            <pc:docMk/>
            <pc:sldMk cId="1248538062" sldId="320"/>
            <ac:spMk id="4" creationId="{550F7F04-607D-59E5-09FC-1A1354B4C6F3}"/>
          </ac:spMkLst>
        </pc:spChg>
      </pc:sldChg>
      <pc:sldChg chg="modSp mod">
        <pc:chgData name="福﨑 博孝" userId="4992b7e9-9c6d-4b11-9cdd-c7f30ee2e9ad" providerId="ADAL" clId="{0F8C9A86-AC9C-4FC2-B4F8-C10301F8A1B7}" dt="2024-04-04T00:32:52.273" v="5593" actId="20577"/>
        <pc:sldMkLst>
          <pc:docMk/>
          <pc:sldMk cId="3206695913" sldId="321"/>
        </pc:sldMkLst>
        <pc:spChg chg="mod">
          <ac:chgData name="福﨑 博孝" userId="4992b7e9-9c6d-4b11-9cdd-c7f30ee2e9ad" providerId="ADAL" clId="{0F8C9A86-AC9C-4FC2-B4F8-C10301F8A1B7}" dt="2024-04-04T00:32:52.273" v="5593" actId="20577"/>
          <ac:spMkLst>
            <pc:docMk/>
            <pc:sldMk cId="3206695913" sldId="321"/>
            <ac:spMk id="4" creationId="{550F7F04-607D-59E5-09FC-1A1354B4C6F3}"/>
          </ac:spMkLst>
        </pc:spChg>
      </pc:sldChg>
      <pc:sldChg chg="modSp mod">
        <pc:chgData name="福﨑 博孝" userId="4992b7e9-9c6d-4b11-9cdd-c7f30ee2e9ad" providerId="ADAL" clId="{0F8C9A86-AC9C-4FC2-B4F8-C10301F8A1B7}" dt="2024-04-04T00:32:57.946" v="5597" actId="20577"/>
        <pc:sldMkLst>
          <pc:docMk/>
          <pc:sldMk cId="640090075" sldId="322"/>
        </pc:sldMkLst>
        <pc:spChg chg="mod">
          <ac:chgData name="福﨑 博孝" userId="4992b7e9-9c6d-4b11-9cdd-c7f30ee2e9ad" providerId="ADAL" clId="{0F8C9A86-AC9C-4FC2-B4F8-C10301F8A1B7}" dt="2024-04-04T00:32:57.946" v="5597" actId="20577"/>
          <ac:spMkLst>
            <pc:docMk/>
            <pc:sldMk cId="640090075" sldId="322"/>
            <ac:spMk id="4" creationId="{550F7F04-607D-59E5-09FC-1A1354B4C6F3}"/>
          </ac:spMkLst>
        </pc:spChg>
      </pc:sldChg>
      <pc:sldChg chg="modSp mod">
        <pc:chgData name="福﨑 博孝" userId="4992b7e9-9c6d-4b11-9cdd-c7f30ee2e9ad" providerId="ADAL" clId="{0F8C9A86-AC9C-4FC2-B4F8-C10301F8A1B7}" dt="2024-04-04T00:33:13.080" v="5611" actId="20577"/>
        <pc:sldMkLst>
          <pc:docMk/>
          <pc:sldMk cId="2981690536" sldId="323"/>
        </pc:sldMkLst>
        <pc:spChg chg="mod">
          <ac:chgData name="福﨑 博孝" userId="4992b7e9-9c6d-4b11-9cdd-c7f30ee2e9ad" providerId="ADAL" clId="{0F8C9A86-AC9C-4FC2-B4F8-C10301F8A1B7}" dt="2024-04-04T00:33:13.080" v="5611" actId="20577"/>
          <ac:spMkLst>
            <pc:docMk/>
            <pc:sldMk cId="2981690536" sldId="323"/>
            <ac:spMk id="4" creationId="{550F7F04-607D-59E5-09FC-1A1354B4C6F3}"/>
          </ac:spMkLst>
        </pc:spChg>
      </pc:sldChg>
      <pc:sldChg chg="modSp mod">
        <pc:chgData name="福﨑 博孝" userId="4992b7e9-9c6d-4b11-9cdd-c7f30ee2e9ad" providerId="ADAL" clId="{0F8C9A86-AC9C-4FC2-B4F8-C10301F8A1B7}" dt="2024-04-04T00:33:25.623" v="5615" actId="20577"/>
        <pc:sldMkLst>
          <pc:docMk/>
          <pc:sldMk cId="2217912083" sldId="324"/>
        </pc:sldMkLst>
        <pc:spChg chg="mod">
          <ac:chgData name="福﨑 博孝" userId="4992b7e9-9c6d-4b11-9cdd-c7f30ee2e9ad" providerId="ADAL" clId="{0F8C9A86-AC9C-4FC2-B4F8-C10301F8A1B7}" dt="2024-04-04T00:33:25.623" v="5615" actId="20577"/>
          <ac:spMkLst>
            <pc:docMk/>
            <pc:sldMk cId="2217912083" sldId="324"/>
            <ac:spMk id="4" creationId="{550F7F04-607D-59E5-09FC-1A1354B4C6F3}"/>
          </ac:spMkLst>
        </pc:spChg>
      </pc:sldChg>
      <pc:sldChg chg="modSp mod">
        <pc:chgData name="福﨑 博孝" userId="4992b7e9-9c6d-4b11-9cdd-c7f30ee2e9ad" providerId="ADAL" clId="{0F8C9A86-AC9C-4FC2-B4F8-C10301F8A1B7}" dt="2024-04-04T00:33:34.026" v="5619" actId="20577"/>
        <pc:sldMkLst>
          <pc:docMk/>
          <pc:sldMk cId="4213409815" sldId="325"/>
        </pc:sldMkLst>
        <pc:spChg chg="mod">
          <ac:chgData name="福﨑 博孝" userId="4992b7e9-9c6d-4b11-9cdd-c7f30ee2e9ad" providerId="ADAL" clId="{0F8C9A86-AC9C-4FC2-B4F8-C10301F8A1B7}" dt="2024-04-04T00:33:34.026" v="5619" actId="20577"/>
          <ac:spMkLst>
            <pc:docMk/>
            <pc:sldMk cId="4213409815" sldId="325"/>
            <ac:spMk id="4" creationId="{550F7F04-607D-59E5-09FC-1A1354B4C6F3}"/>
          </ac:spMkLst>
        </pc:spChg>
      </pc:sldChg>
      <pc:sldChg chg="modSp mod">
        <pc:chgData name="福﨑 博孝" userId="4992b7e9-9c6d-4b11-9cdd-c7f30ee2e9ad" providerId="ADAL" clId="{0F8C9A86-AC9C-4FC2-B4F8-C10301F8A1B7}" dt="2024-03-30T00:24:57.433" v="182" actId="20577"/>
        <pc:sldMkLst>
          <pc:docMk/>
          <pc:sldMk cId="3826302638" sldId="326"/>
        </pc:sldMkLst>
        <pc:spChg chg="mod">
          <ac:chgData name="福﨑 博孝" userId="4992b7e9-9c6d-4b11-9cdd-c7f30ee2e9ad" providerId="ADAL" clId="{0F8C9A86-AC9C-4FC2-B4F8-C10301F8A1B7}" dt="2024-03-30T00:24:57.433" v="182" actId="20577"/>
          <ac:spMkLst>
            <pc:docMk/>
            <pc:sldMk cId="3826302638" sldId="326"/>
            <ac:spMk id="3" creationId="{B198D3FF-1529-32EA-31CD-A64EDD84A7CF}"/>
          </ac:spMkLst>
        </pc:spChg>
      </pc:sldChg>
      <pc:sldChg chg="addSp modSp new mod">
        <pc:chgData name="福﨑 博孝" userId="4992b7e9-9c6d-4b11-9cdd-c7f30ee2e9ad" providerId="ADAL" clId="{0F8C9A86-AC9C-4FC2-B4F8-C10301F8A1B7}" dt="2024-04-01T03:58:04.444" v="2014" actId="1076"/>
        <pc:sldMkLst>
          <pc:docMk/>
          <pc:sldMk cId="3071444128" sldId="328"/>
        </pc:sldMkLst>
        <pc:picChg chg="add mod">
          <ac:chgData name="福﨑 博孝" userId="4992b7e9-9c6d-4b11-9cdd-c7f30ee2e9ad" providerId="ADAL" clId="{0F8C9A86-AC9C-4FC2-B4F8-C10301F8A1B7}" dt="2024-04-01T03:58:04.444" v="2014" actId="1076"/>
          <ac:picMkLst>
            <pc:docMk/>
            <pc:sldMk cId="3071444128" sldId="328"/>
            <ac:picMk id="3" creationId="{DD194C17-4E30-AC6B-B267-A37DB5A0B6E0}"/>
          </ac:picMkLst>
        </pc:picChg>
        <pc:picChg chg="add mod">
          <ac:chgData name="福﨑 博孝" userId="4992b7e9-9c6d-4b11-9cdd-c7f30ee2e9ad" providerId="ADAL" clId="{0F8C9A86-AC9C-4FC2-B4F8-C10301F8A1B7}" dt="2024-04-01T03:58:01.723" v="2013" actId="1076"/>
          <ac:picMkLst>
            <pc:docMk/>
            <pc:sldMk cId="3071444128" sldId="328"/>
            <ac:picMk id="5" creationId="{9E77E768-F479-8710-6EC9-3C4BA4FABFF1}"/>
          </ac:picMkLst>
        </pc:picChg>
      </pc:sldChg>
    </pc:docChg>
  </pc:docChgLst>
  <pc:docChgLst>
    <pc:chgData name="福﨑 博孝" userId="4992b7e9-9c6d-4b11-9cdd-c7f30ee2e9ad" providerId="ADAL" clId="{2452852C-C701-4AF1-B93F-DBEF633819DF}"/>
    <pc:docChg chg="modSld">
      <pc:chgData name="福﨑 博孝" userId="4992b7e9-9c6d-4b11-9cdd-c7f30ee2e9ad" providerId="ADAL" clId="{2452852C-C701-4AF1-B93F-DBEF633819DF}" dt="2024-06-05T07:32:14.703" v="12" actId="20577"/>
      <pc:docMkLst>
        <pc:docMk/>
      </pc:docMkLst>
      <pc:sldChg chg="modSp mod">
        <pc:chgData name="福﨑 博孝" userId="4992b7e9-9c6d-4b11-9cdd-c7f30ee2e9ad" providerId="ADAL" clId="{2452852C-C701-4AF1-B93F-DBEF633819DF}" dt="2024-06-01T05:29:15" v="3" actId="20577"/>
        <pc:sldMkLst>
          <pc:docMk/>
          <pc:sldMk cId="104103256" sldId="260"/>
        </pc:sldMkLst>
        <pc:spChg chg="mod">
          <ac:chgData name="福﨑 博孝" userId="4992b7e9-9c6d-4b11-9cdd-c7f30ee2e9ad" providerId="ADAL" clId="{2452852C-C701-4AF1-B93F-DBEF633819DF}" dt="2024-06-01T05:29:15" v="3" actId="20577"/>
          <ac:spMkLst>
            <pc:docMk/>
            <pc:sldMk cId="104103256" sldId="260"/>
            <ac:spMk id="2" creationId="{4C22B95B-F893-8031-A199-A7CE324381A5}"/>
          </ac:spMkLst>
        </pc:spChg>
      </pc:sldChg>
      <pc:sldChg chg="modSp mod">
        <pc:chgData name="福﨑 博孝" userId="4992b7e9-9c6d-4b11-9cdd-c7f30ee2e9ad" providerId="ADAL" clId="{2452852C-C701-4AF1-B93F-DBEF633819DF}" dt="2024-06-03T00:13:17.775" v="4" actId="20577"/>
        <pc:sldMkLst>
          <pc:docMk/>
          <pc:sldMk cId="1245142549" sldId="279"/>
        </pc:sldMkLst>
        <pc:spChg chg="mod">
          <ac:chgData name="福﨑 博孝" userId="4992b7e9-9c6d-4b11-9cdd-c7f30ee2e9ad" providerId="ADAL" clId="{2452852C-C701-4AF1-B93F-DBEF633819DF}" dt="2024-06-03T00:13:17.775" v="4" actId="20577"/>
          <ac:spMkLst>
            <pc:docMk/>
            <pc:sldMk cId="1245142549" sldId="279"/>
            <ac:spMk id="4" creationId="{550F7F04-607D-59E5-09FC-1A1354B4C6F3}"/>
          </ac:spMkLst>
        </pc:spChg>
      </pc:sldChg>
      <pc:sldChg chg="modSp mod">
        <pc:chgData name="福﨑 博孝" userId="4992b7e9-9c6d-4b11-9cdd-c7f30ee2e9ad" providerId="ADAL" clId="{2452852C-C701-4AF1-B93F-DBEF633819DF}" dt="2024-06-03T00:13:48.078" v="5" actId="115"/>
        <pc:sldMkLst>
          <pc:docMk/>
          <pc:sldMk cId="3068103471" sldId="291"/>
        </pc:sldMkLst>
        <pc:spChg chg="mod">
          <ac:chgData name="福﨑 博孝" userId="4992b7e9-9c6d-4b11-9cdd-c7f30ee2e9ad" providerId="ADAL" clId="{2452852C-C701-4AF1-B93F-DBEF633819DF}" dt="2024-06-03T00:13:48.078" v="5" actId="115"/>
          <ac:spMkLst>
            <pc:docMk/>
            <pc:sldMk cId="3068103471" sldId="291"/>
            <ac:spMk id="4" creationId="{550F7F04-607D-59E5-09FC-1A1354B4C6F3}"/>
          </ac:spMkLst>
        </pc:spChg>
      </pc:sldChg>
      <pc:sldChg chg="modSp mod">
        <pc:chgData name="福﨑 博孝" userId="4992b7e9-9c6d-4b11-9cdd-c7f30ee2e9ad" providerId="ADAL" clId="{2452852C-C701-4AF1-B93F-DBEF633819DF}" dt="2024-06-03T00:14:53.721" v="6" actId="115"/>
        <pc:sldMkLst>
          <pc:docMk/>
          <pc:sldMk cId="2015169360" sldId="295"/>
        </pc:sldMkLst>
        <pc:spChg chg="mod">
          <ac:chgData name="福﨑 博孝" userId="4992b7e9-9c6d-4b11-9cdd-c7f30ee2e9ad" providerId="ADAL" clId="{2452852C-C701-4AF1-B93F-DBEF633819DF}" dt="2024-06-03T00:14:53.721" v="6" actId="115"/>
          <ac:spMkLst>
            <pc:docMk/>
            <pc:sldMk cId="2015169360" sldId="295"/>
            <ac:spMk id="4" creationId="{550F7F04-607D-59E5-09FC-1A1354B4C6F3}"/>
          </ac:spMkLst>
        </pc:spChg>
      </pc:sldChg>
      <pc:sldChg chg="modSp mod">
        <pc:chgData name="福﨑 博孝" userId="4992b7e9-9c6d-4b11-9cdd-c7f30ee2e9ad" providerId="ADAL" clId="{2452852C-C701-4AF1-B93F-DBEF633819DF}" dt="2024-06-05T07:32:14.703" v="12" actId="20577"/>
        <pc:sldMkLst>
          <pc:docMk/>
          <pc:sldMk cId="4066279026" sldId="311"/>
        </pc:sldMkLst>
        <pc:spChg chg="mod">
          <ac:chgData name="福﨑 博孝" userId="4992b7e9-9c6d-4b11-9cdd-c7f30ee2e9ad" providerId="ADAL" clId="{2452852C-C701-4AF1-B93F-DBEF633819DF}" dt="2024-06-05T07:32:14.703" v="12" actId="20577"/>
          <ac:spMkLst>
            <pc:docMk/>
            <pc:sldMk cId="4066279026" sldId="311"/>
            <ac:spMk id="4" creationId="{550F7F04-607D-59E5-09FC-1A1354B4C6F3}"/>
          </ac:spMkLst>
        </pc:spChg>
      </pc:sldChg>
    </pc:docChg>
  </pc:docChgLst>
  <pc:docChgLst>
    <pc:chgData name="福﨑 博孝" userId="4992b7e9-9c6d-4b11-9cdd-c7f30ee2e9ad" providerId="ADAL" clId="{C9E0014C-299A-41C2-B43A-26153136079A}"/>
    <pc:docChg chg="undo redo custSel addSld delSld modSld sldOrd">
      <pc:chgData name="福﨑 博孝" userId="4992b7e9-9c6d-4b11-9cdd-c7f30ee2e9ad" providerId="ADAL" clId="{C9E0014C-299A-41C2-B43A-26153136079A}" dt="2024-06-15T08:21:58.785" v="6626" actId="20577"/>
      <pc:docMkLst>
        <pc:docMk/>
      </pc:docMkLst>
      <pc:sldChg chg="modSp mod">
        <pc:chgData name="福﨑 博孝" userId="4992b7e9-9c6d-4b11-9cdd-c7f30ee2e9ad" providerId="ADAL" clId="{C9E0014C-299A-41C2-B43A-26153136079A}" dt="2024-06-15T08:21:53.134" v="6621" actId="20577"/>
        <pc:sldMkLst>
          <pc:docMk/>
          <pc:sldMk cId="941683467" sldId="257"/>
        </pc:sldMkLst>
        <pc:spChg chg="mod">
          <ac:chgData name="福﨑 博孝" userId="4992b7e9-9c6d-4b11-9cdd-c7f30ee2e9ad" providerId="ADAL" clId="{C9E0014C-299A-41C2-B43A-26153136079A}" dt="2024-06-15T08:21:53.134" v="6621" actId="20577"/>
          <ac:spMkLst>
            <pc:docMk/>
            <pc:sldMk cId="941683467" sldId="257"/>
            <ac:spMk id="2" creationId="{A317E7A6-E545-7F53-1766-BC3FC3EABA05}"/>
          </ac:spMkLst>
        </pc:spChg>
      </pc:sldChg>
      <pc:sldChg chg="modSp mod">
        <pc:chgData name="福﨑 博孝" userId="4992b7e9-9c6d-4b11-9cdd-c7f30ee2e9ad" providerId="ADAL" clId="{C9E0014C-299A-41C2-B43A-26153136079A}" dt="2024-06-08T23:59:43.459" v="5718" actId="13926"/>
        <pc:sldMkLst>
          <pc:docMk/>
          <pc:sldMk cId="4059672859" sldId="258"/>
        </pc:sldMkLst>
        <pc:spChg chg="mod">
          <ac:chgData name="福﨑 博孝" userId="4992b7e9-9c6d-4b11-9cdd-c7f30ee2e9ad" providerId="ADAL" clId="{C9E0014C-299A-41C2-B43A-26153136079A}" dt="2024-06-08T23:59:43.459" v="5718" actId="13926"/>
          <ac:spMkLst>
            <pc:docMk/>
            <pc:sldMk cId="4059672859" sldId="258"/>
            <ac:spMk id="5" creationId="{593EB20C-483A-6BB6-2442-6181184BAEE1}"/>
          </ac:spMkLst>
        </pc:spChg>
      </pc:sldChg>
      <pc:sldChg chg="modSp mod ord">
        <pc:chgData name="福﨑 博孝" userId="4992b7e9-9c6d-4b11-9cdd-c7f30ee2e9ad" providerId="ADAL" clId="{C9E0014C-299A-41C2-B43A-26153136079A}" dt="2024-06-08T23:53:06.701" v="5621" actId="20577"/>
        <pc:sldMkLst>
          <pc:docMk/>
          <pc:sldMk cId="496028722" sldId="259"/>
        </pc:sldMkLst>
        <pc:spChg chg="mod">
          <ac:chgData name="福﨑 博孝" userId="4992b7e9-9c6d-4b11-9cdd-c7f30ee2e9ad" providerId="ADAL" clId="{C9E0014C-299A-41C2-B43A-26153136079A}" dt="2024-06-08T23:53:06.701" v="5621" actId="20577"/>
          <ac:spMkLst>
            <pc:docMk/>
            <pc:sldMk cId="496028722" sldId="259"/>
            <ac:spMk id="2" creationId="{A4EB0AEC-B814-9080-CD2D-A33672EC5936}"/>
          </ac:spMkLst>
        </pc:spChg>
      </pc:sldChg>
      <pc:sldChg chg="modSp del mod">
        <pc:chgData name="福﨑 博孝" userId="4992b7e9-9c6d-4b11-9cdd-c7f30ee2e9ad" providerId="ADAL" clId="{C9E0014C-299A-41C2-B43A-26153136079A}" dt="2024-06-08T01:57:12.836" v="371" actId="2696"/>
        <pc:sldMkLst>
          <pc:docMk/>
          <pc:sldMk cId="104103256" sldId="260"/>
        </pc:sldMkLst>
        <pc:spChg chg="mod">
          <ac:chgData name="福﨑 博孝" userId="4992b7e9-9c6d-4b11-9cdd-c7f30ee2e9ad" providerId="ADAL" clId="{C9E0014C-299A-41C2-B43A-26153136079A}" dt="2024-06-08T01:55:18.534" v="331" actId="20577"/>
          <ac:spMkLst>
            <pc:docMk/>
            <pc:sldMk cId="104103256" sldId="260"/>
            <ac:spMk id="2" creationId="{4C22B95B-F893-8031-A199-A7CE324381A5}"/>
          </ac:spMkLst>
        </pc:spChg>
      </pc:sldChg>
      <pc:sldChg chg="del">
        <pc:chgData name="福﨑 博孝" userId="4992b7e9-9c6d-4b11-9cdd-c7f30ee2e9ad" providerId="ADAL" clId="{C9E0014C-299A-41C2-B43A-26153136079A}" dt="2024-06-08T01:57:25.813" v="372" actId="2696"/>
        <pc:sldMkLst>
          <pc:docMk/>
          <pc:sldMk cId="1508120313" sldId="261"/>
        </pc:sldMkLst>
      </pc:sldChg>
      <pc:sldChg chg="del">
        <pc:chgData name="福﨑 博孝" userId="4992b7e9-9c6d-4b11-9cdd-c7f30ee2e9ad" providerId="ADAL" clId="{C9E0014C-299A-41C2-B43A-26153136079A}" dt="2024-06-08T01:57:34.638" v="373" actId="2696"/>
        <pc:sldMkLst>
          <pc:docMk/>
          <pc:sldMk cId="2938475778" sldId="262"/>
        </pc:sldMkLst>
      </pc:sldChg>
      <pc:sldChg chg="del">
        <pc:chgData name="福﨑 博孝" userId="4992b7e9-9c6d-4b11-9cdd-c7f30ee2e9ad" providerId="ADAL" clId="{C9E0014C-299A-41C2-B43A-26153136079A}" dt="2024-06-08T01:57:45.391" v="374" actId="2696"/>
        <pc:sldMkLst>
          <pc:docMk/>
          <pc:sldMk cId="3790224172" sldId="263"/>
        </pc:sldMkLst>
      </pc:sldChg>
      <pc:sldChg chg="modSp mod">
        <pc:chgData name="福﨑 博孝" userId="4992b7e9-9c6d-4b11-9cdd-c7f30ee2e9ad" providerId="ADAL" clId="{C9E0014C-299A-41C2-B43A-26153136079A}" dt="2024-06-08T23:55:45.093" v="5654" actId="20577"/>
        <pc:sldMkLst>
          <pc:docMk/>
          <pc:sldMk cId="267051621" sldId="264"/>
        </pc:sldMkLst>
        <pc:spChg chg="mod">
          <ac:chgData name="福﨑 博孝" userId="4992b7e9-9c6d-4b11-9cdd-c7f30ee2e9ad" providerId="ADAL" clId="{C9E0014C-299A-41C2-B43A-26153136079A}" dt="2024-06-08T23:55:45.093" v="5654" actId="20577"/>
          <ac:spMkLst>
            <pc:docMk/>
            <pc:sldMk cId="267051621" sldId="264"/>
            <ac:spMk id="4" creationId="{550F7F04-607D-59E5-09FC-1A1354B4C6F3}"/>
          </ac:spMkLst>
        </pc:spChg>
      </pc:sldChg>
      <pc:sldChg chg="modSp mod">
        <pc:chgData name="福﨑 博孝" userId="4992b7e9-9c6d-4b11-9cdd-c7f30ee2e9ad" providerId="ADAL" clId="{C9E0014C-299A-41C2-B43A-26153136079A}" dt="2024-06-08T06:17:39.637" v="4739" actId="1076"/>
        <pc:sldMkLst>
          <pc:docMk/>
          <pc:sldMk cId="3481615322" sldId="265"/>
        </pc:sldMkLst>
        <pc:spChg chg="mod">
          <ac:chgData name="福﨑 博孝" userId="4992b7e9-9c6d-4b11-9cdd-c7f30ee2e9ad" providerId="ADAL" clId="{C9E0014C-299A-41C2-B43A-26153136079A}" dt="2024-06-08T06:17:39.637" v="4739" actId="1076"/>
          <ac:spMkLst>
            <pc:docMk/>
            <pc:sldMk cId="3481615322" sldId="265"/>
            <ac:spMk id="4" creationId="{550F7F04-607D-59E5-09FC-1A1354B4C6F3}"/>
          </ac:spMkLst>
        </pc:spChg>
      </pc:sldChg>
      <pc:sldChg chg="modSp mod">
        <pc:chgData name="福﨑 博孝" userId="4992b7e9-9c6d-4b11-9cdd-c7f30ee2e9ad" providerId="ADAL" clId="{C9E0014C-299A-41C2-B43A-26153136079A}" dt="2024-06-08T23:57:22.202" v="5711" actId="20577"/>
        <pc:sldMkLst>
          <pc:docMk/>
          <pc:sldMk cId="3469399092" sldId="266"/>
        </pc:sldMkLst>
        <pc:spChg chg="mod">
          <ac:chgData name="福﨑 博孝" userId="4992b7e9-9c6d-4b11-9cdd-c7f30ee2e9ad" providerId="ADAL" clId="{C9E0014C-299A-41C2-B43A-26153136079A}" dt="2024-06-08T23:57:22.202" v="5711" actId="20577"/>
          <ac:spMkLst>
            <pc:docMk/>
            <pc:sldMk cId="3469399092" sldId="266"/>
            <ac:spMk id="4" creationId="{550F7F04-607D-59E5-09FC-1A1354B4C6F3}"/>
          </ac:spMkLst>
        </pc:spChg>
      </pc:sldChg>
      <pc:sldChg chg="modSp mod">
        <pc:chgData name="福﨑 博孝" userId="4992b7e9-9c6d-4b11-9cdd-c7f30ee2e9ad" providerId="ADAL" clId="{C9E0014C-299A-41C2-B43A-26153136079A}" dt="2024-06-15T08:07:55.686" v="6620" actId="113"/>
        <pc:sldMkLst>
          <pc:docMk/>
          <pc:sldMk cId="2608328250" sldId="267"/>
        </pc:sldMkLst>
        <pc:spChg chg="mod">
          <ac:chgData name="福﨑 博孝" userId="4992b7e9-9c6d-4b11-9cdd-c7f30ee2e9ad" providerId="ADAL" clId="{C9E0014C-299A-41C2-B43A-26153136079A}" dt="2024-06-15T08:07:55.686" v="6620" actId="113"/>
          <ac:spMkLst>
            <pc:docMk/>
            <pc:sldMk cId="2608328250" sldId="267"/>
            <ac:spMk id="4" creationId="{550F7F04-607D-59E5-09FC-1A1354B4C6F3}"/>
          </ac:spMkLst>
        </pc:spChg>
      </pc:sldChg>
      <pc:sldChg chg="modSp mod">
        <pc:chgData name="福﨑 博孝" userId="4992b7e9-9c6d-4b11-9cdd-c7f30ee2e9ad" providerId="ADAL" clId="{C9E0014C-299A-41C2-B43A-26153136079A}" dt="2024-06-08T04:49:37.259" v="3281" actId="207"/>
        <pc:sldMkLst>
          <pc:docMk/>
          <pc:sldMk cId="4126943534" sldId="268"/>
        </pc:sldMkLst>
        <pc:spChg chg="mod">
          <ac:chgData name="福﨑 博孝" userId="4992b7e9-9c6d-4b11-9cdd-c7f30ee2e9ad" providerId="ADAL" clId="{C9E0014C-299A-41C2-B43A-26153136079A}" dt="2024-06-08T04:49:37.259" v="3281" actId="207"/>
          <ac:spMkLst>
            <pc:docMk/>
            <pc:sldMk cId="4126943534" sldId="268"/>
            <ac:spMk id="4" creationId="{550F7F04-607D-59E5-09FC-1A1354B4C6F3}"/>
          </ac:spMkLst>
        </pc:spChg>
      </pc:sldChg>
      <pc:sldChg chg="modSp mod">
        <pc:chgData name="福﨑 博孝" userId="4992b7e9-9c6d-4b11-9cdd-c7f30ee2e9ad" providerId="ADAL" clId="{C9E0014C-299A-41C2-B43A-26153136079A}" dt="2024-06-08T23:59:26.333" v="5716" actId="13926"/>
        <pc:sldMkLst>
          <pc:docMk/>
          <pc:sldMk cId="2720263831" sldId="269"/>
        </pc:sldMkLst>
        <pc:spChg chg="mod">
          <ac:chgData name="福﨑 博孝" userId="4992b7e9-9c6d-4b11-9cdd-c7f30ee2e9ad" providerId="ADAL" clId="{C9E0014C-299A-41C2-B43A-26153136079A}" dt="2024-06-08T23:59:26.333" v="5716" actId="13926"/>
          <ac:spMkLst>
            <pc:docMk/>
            <pc:sldMk cId="2720263831" sldId="269"/>
            <ac:spMk id="4" creationId="{550F7F04-607D-59E5-09FC-1A1354B4C6F3}"/>
          </ac:spMkLst>
        </pc:spChg>
      </pc:sldChg>
      <pc:sldChg chg="modSp mod">
        <pc:chgData name="福﨑 博孝" userId="4992b7e9-9c6d-4b11-9cdd-c7f30ee2e9ad" providerId="ADAL" clId="{C9E0014C-299A-41C2-B43A-26153136079A}" dt="2024-06-08T04:50:05.074" v="3293" actId="207"/>
        <pc:sldMkLst>
          <pc:docMk/>
          <pc:sldMk cId="3707620051" sldId="270"/>
        </pc:sldMkLst>
        <pc:spChg chg="mod">
          <ac:chgData name="福﨑 博孝" userId="4992b7e9-9c6d-4b11-9cdd-c7f30ee2e9ad" providerId="ADAL" clId="{C9E0014C-299A-41C2-B43A-26153136079A}" dt="2024-06-08T04:50:05.074" v="3293" actId="207"/>
          <ac:spMkLst>
            <pc:docMk/>
            <pc:sldMk cId="3707620051" sldId="270"/>
            <ac:spMk id="4" creationId="{550F7F04-607D-59E5-09FC-1A1354B4C6F3}"/>
          </ac:spMkLst>
        </pc:spChg>
      </pc:sldChg>
      <pc:sldChg chg="modSp mod">
        <pc:chgData name="福﨑 博孝" userId="4992b7e9-9c6d-4b11-9cdd-c7f30ee2e9ad" providerId="ADAL" clId="{C9E0014C-299A-41C2-B43A-26153136079A}" dt="2024-06-08T04:50:29.356" v="3301" actId="207"/>
        <pc:sldMkLst>
          <pc:docMk/>
          <pc:sldMk cId="1124891780" sldId="271"/>
        </pc:sldMkLst>
        <pc:spChg chg="mod">
          <ac:chgData name="福﨑 博孝" userId="4992b7e9-9c6d-4b11-9cdd-c7f30ee2e9ad" providerId="ADAL" clId="{C9E0014C-299A-41C2-B43A-26153136079A}" dt="2024-06-08T04:50:29.356" v="3301" actId="207"/>
          <ac:spMkLst>
            <pc:docMk/>
            <pc:sldMk cId="1124891780" sldId="271"/>
            <ac:spMk id="4" creationId="{550F7F04-607D-59E5-09FC-1A1354B4C6F3}"/>
          </ac:spMkLst>
        </pc:spChg>
      </pc:sldChg>
      <pc:sldChg chg="modSp mod">
        <pc:chgData name="福﨑 博孝" userId="4992b7e9-9c6d-4b11-9cdd-c7f30ee2e9ad" providerId="ADAL" clId="{C9E0014C-299A-41C2-B43A-26153136079A}" dt="2024-06-08T23:59:18.757" v="5715" actId="13926"/>
        <pc:sldMkLst>
          <pc:docMk/>
          <pc:sldMk cId="3071554128" sldId="272"/>
        </pc:sldMkLst>
        <pc:spChg chg="mod">
          <ac:chgData name="福﨑 博孝" userId="4992b7e9-9c6d-4b11-9cdd-c7f30ee2e9ad" providerId="ADAL" clId="{C9E0014C-299A-41C2-B43A-26153136079A}" dt="2024-06-08T23:59:18.757" v="5715" actId="13926"/>
          <ac:spMkLst>
            <pc:docMk/>
            <pc:sldMk cId="3071554128" sldId="272"/>
            <ac:spMk id="4" creationId="{550F7F04-607D-59E5-09FC-1A1354B4C6F3}"/>
          </ac:spMkLst>
        </pc:spChg>
      </pc:sldChg>
      <pc:sldChg chg="modSp mod">
        <pc:chgData name="福﨑 博孝" userId="4992b7e9-9c6d-4b11-9cdd-c7f30ee2e9ad" providerId="ADAL" clId="{C9E0014C-299A-41C2-B43A-26153136079A}" dt="2024-06-09T00:00:53.697" v="5747" actId="20577"/>
        <pc:sldMkLst>
          <pc:docMk/>
          <pc:sldMk cId="4282957322" sldId="273"/>
        </pc:sldMkLst>
        <pc:spChg chg="mod">
          <ac:chgData name="福﨑 博孝" userId="4992b7e9-9c6d-4b11-9cdd-c7f30ee2e9ad" providerId="ADAL" clId="{C9E0014C-299A-41C2-B43A-26153136079A}" dt="2024-06-09T00:00:53.697" v="5747" actId="20577"/>
          <ac:spMkLst>
            <pc:docMk/>
            <pc:sldMk cId="4282957322" sldId="273"/>
            <ac:spMk id="4" creationId="{550F7F04-607D-59E5-09FC-1A1354B4C6F3}"/>
          </ac:spMkLst>
        </pc:spChg>
      </pc:sldChg>
      <pc:sldChg chg="modSp mod">
        <pc:chgData name="福﨑 博孝" userId="4992b7e9-9c6d-4b11-9cdd-c7f30ee2e9ad" providerId="ADAL" clId="{C9E0014C-299A-41C2-B43A-26153136079A}" dt="2024-06-08T04:51:01.739" v="3322" actId="207"/>
        <pc:sldMkLst>
          <pc:docMk/>
          <pc:sldMk cId="1961116807" sldId="274"/>
        </pc:sldMkLst>
        <pc:spChg chg="mod">
          <ac:chgData name="福﨑 博孝" userId="4992b7e9-9c6d-4b11-9cdd-c7f30ee2e9ad" providerId="ADAL" clId="{C9E0014C-299A-41C2-B43A-26153136079A}" dt="2024-06-08T04:51:01.739" v="3322" actId="207"/>
          <ac:spMkLst>
            <pc:docMk/>
            <pc:sldMk cId="1961116807" sldId="274"/>
            <ac:spMk id="4" creationId="{550F7F04-607D-59E5-09FC-1A1354B4C6F3}"/>
          </ac:spMkLst>
        </pc:spChg>
      </pc:sldChg>
      <pc:sldChg chg="del">
        <pc:chgData name="福﨑 博孝" userId="4992b7e9-9c6d-4b11-9cdd-c7f30ee2e9ad" providerId="ADAL" clId="{C9E0014C-299A-41C2-B43A-26153136079A}" dt="2024-06-08T01:58:33.324" v="375" actId="2696"/>
        <pc:sldMkLst>
          <pc:docMk/>
          <pc:sldMk cId="1481412568" sldId="275"/>
        </pc:sldMkLst>
      </pc:sldChg>
      <pc:sldChg chg="del">
        <pc:chgData name="福﨑 博孝" userId="4992b7e9-9c6d-4b11-9cdd-c7f30ee2e9ad" providerId="ADAL" clId="{C9E0014C-299A-41C2-B43A-26153136079A}" dt="2024-06-08T01:58:41.501" v="376" actId="2696"/>
        <pc:sldMkLst>
          <pc:docMk/>
          <pc:sldMk cId="2823895316" sldId="276"/>
        </pc:sldMkLst>
      </pc:sldChg>
      <pc:sldChg chg="del">
        <pc:chgData name="福﨑 博孝" userId="4992b7e9-9c6d-4b11-9cdd-c7f30ee2e9ad" providerId="ADAL" clId="{C9E0014C-299A-41C2-B43A-26153136079A}" dt="2024-06-08T01:58:51.349" v="377" actId="2696"/>
        <pc:sldMkLst>
          <pc:docMk/>
          <pc:sldMk cId="1415788644" sldId="277"/>
        </pc:sldMkLst>
      </pc:sldChg>
      <pc:sldChg chg="del">
        <pc:chgData name="福﨑 博孝" userId="4992b7e9-9c6d-4b11-9cdd-c7f30ee2e9ad" providerId="ADAL" clId="{C9E0014C-299A-41C2-B43A-26153136079A}" dt="2024-06-08T01:58:56.487" v="378" actId="2696"/>
        <pc:sldMkLst>
          <pc:docMk/>
          <pc:sldMk cId="4235879301" sldId="278"/>
        </pc:sldMkLst>
      </pc:sldChg>
      <pc:sldChg chg="del">
        <pc:chgData name="福﨑 博孝" userId="4992b7e9-9c6d-4b11-9cdd-c7f30ee2e9ad" providerId="ADAL" clId="{C9E0014C-299A-41C2-B43A-26153136079A}" dt="2024-06-08T01:59:08.231" v="379" actId="2696"/>
        <pc:sldMkLst>
          <pc:docMk/>
          <pc:sldMk cId="1245142549" sldId="279"/>
        </pc:sldMkLst>
      </pc:sldChg>
      <pc:sldChg chg="del">
        <pc:chgData name="福﨑 博孝" userId="4992b7e9-9c6d-4b11-9cdd-c7f30ee2e9ad" providerId="ADAL" clId="{C9E0014C-299A-41C2-B43A-26153136079A}" dt="2024-06-08T01:59:12.040" v="380" actId="2696"/>
        <pc:sldMkLst>
          <pc:docMk/>
          <pc:sldMk cId="1928742225" sldId="280"/>
        </pc:sldMkLst>
      </pc:sldChg>
      <pc:sldChg chg="del">
        <pc:chgData name="福﨑 博孝" userId="4992b7e9-9c6d-4b11-9cdd-c7f30ee2e9ad" providerId="ADAL" clId="{C9E0014C-299A-41C2-B43A-26153136079A}" dt="2024-06-08T01:59:17.265" v="381" actId="2696"/>
        <pc:sldMkLst>
          <pc:docMk/>
          <pc:sldMk cId="2487378052" sldId="281"/>
        </pc:sldMkLst>
      </pc:sldChg>
      <pc:sldChg chg="del">
        <pc:chgData name="福﨑 博孝" userId="4992b7e9-9c6d-4b11-9cdd-c7f30ee2e9ad" providerId="ADAL" clId="{C9E0014C-299A-41C2-B43A-26153136079A}" dt="2024-06-08T01:59:20.713" v="382" actId="2696"/>
        <pc:sldMkLst>
          <pc:docMk/>
          <pc:sldMk cId="2174764526" sldId="282"/>
        </pc:sldMkLst>
      </pc:sldChg>
      <pc:sldChg chg="modSp mod">
        <pc:chgData name="福﨑 博孝" userId="4992b7e9-9c6d-4b11-9cdd-c7f30ee2e9ad" providerId="ADAL" clId="{C9E0014C-299A-41C2-B43A-26153136079A}" dt="2024-06-09T00:01:36.205" v="5758" actId="20577"/>
        <pc:sldMkLst>
          <pc:docMk/>
          <pc:sldMk cId="74176336" sldId="283"/>
        </pc:sldMkLst>
        <pc:spChg chg="mod">
          <ac:chgData name="福﨑 博孝" userId="4992b7e9-9c6d-4b11-9cdd-c7f30ee2e9ad" providerId="ADAL" clId="{C9E0014C-299A-41C2-B43A-26153136079A}" dt="2024-06-09T00:01:36.205" v="5758" actId="20577"/>
          <ac:spMkLst>
            <pc:docMk/>
            <pc:sldMk cId="74176336" sldId="283"/>
            <ac:spMk id="4" creationId="{550F7F04-607D-59E5-09FC-1A1354B4C6F3}"/>
          </ac:spMkLst>
        </pc:spChg>
      </pc:sldChg>
      <pc:sldChg chg="modSp mod">
        <pc:chgData name="福﨑 博孝" userId="4992b7e9-9c6d-4b11-9cdd-c7f30ee2e9ad" providerId="ADAL" clId="{C9E0014C-299A-41C2-B43A-26153136079A}" dt="2024-06-08T05:22:39.518" v="3906" actId="207"/>
        <pc:sldMkLst>
          <pc:docMk/>
          <pc:sldMk cId="1334273061" sldId="284"/>
        </pc:sldMkLst>
        <pc:spChg chg="mod">
          <ac:chgData name="福﨑 博孝" userId="4992b7e9-9c6d-4b11-9cdd-c7f30ee2e9ad" providerId="ADAL" clId="{C9E0014C-299A-41C2-B43A-26153136079A}" dt="2024-06-08T05:22:39.518" v="3906" actId="207"/>
          <ac:spMkLst>
            <pc:docMk/>
            <pc:sldMk cId="1334273061" sldId="284"/>
            <ac:spMk id="4" creationId="{550F7F04-607D-59E5-09FC-1A1354B4C6F3}"/>
          </ac:spMkLst>
        </pc:spChg>
      </pc:sldChg>
      <pc:sldChg chg="modSp del mod">
        <pc:chgData name="福﨑 博孝" userId="4992b7e9-9c6d-4b11-9cdd-c7f30ee2e9ad" providerId="ADAL" clId="{C9E0014C-299A-41C2-B43A-26153136079A}" dt="2024-06-08T04:51:59.669" v="3323" actId="2696"/>
        <pc:sldMkLst>
          <pc:docMk/>
          <pc:sldMk cId="3095179088" sldId="285"/>
        </pc:sldMkLst>
        <pc:spChg chg="mod">
          <ac:chgData name="福﨑 博孝" userId="4992b7e9-9c6d-4b11-9cdd-c7f30ee2e9ad" providerId="ADAL" clId="{C9E0014C-299A-41C2-B43A-26153136079A}" dt="2024-06-08T03:33:48.931" v="1565" actId="20577"/>
          <ac:spMkLst>
            <pc:docMk/>
            <pc:sldMk cId="3095179088" sldId="285"/>
            <ac:spMk id="4" creationId="{550F7F04-607D-59E5-09FC-1A1354B4C6F3}"/>
          </ac:spMkLst>
        </pc:spChg>
      </pc:sldChg>
      <pc:sldChg chg="modSp mod">
        <pc:chgData name="福﨑 博孝" userId="4992b7e9-9c6d-4b11-9cdd-c7f30ee2e9ad" providerId="ADAL" clId="{C9E0014C-299A-41C2-B43A-26153136079A}" dt="2024-06-09T00:02:12.851" v="5761" actId="20577"/>
        <pc:sldMkLst>
          <pc:docMk/>
          <pc:sldMk cId="1120353915" sldId="286"/>
        </pc:sldMkLst>
        <pc:spChg chg="mod">
          <ac:chgData name="福﨑 博孝" userId="4992b7e9-9c6d-4b11-9cdd-c7f30ee2e9ad" providerId="ADAL" clId="{C9E0014C-299A-41C2-B43A-26153136079A}" dt="2024-06-09T00:02:12.851" v="5761" actId="20577"/>
          <ac:spMkLst>
            <pc:docMk/>
            <pc:sldMk cId="1120353915" sldId="286"/>
            <ac:spMk id="4" creationId="{550F7F04-607D-59E5-09FC-1A1354B4C6F3}"/>
          </ac:spMkLst>
        </pc:spChg>
      </pc:sldChg>
      <pc:sldChg chg="modSp mod">
        <pc:chgData name="福﨑 博孝" userId="4992b7e9-9c6d-4b11-9cdd-c7f30ee2e9ad" providerId="ADAL" clId="{C9E0014C-299A-41C2-B43A-26153136079A}" dt="2024-06-09T00:04:26.381" v="5763" actId="207"/>
        <pc:sldMkLst>
          <pc:docMk/>
          <pc:sldMk cId="4042669745" sldId="287"/>
        </pc:sldMkLst>
        <pc:spChg chg="mod">
          <ac:chgData name="福﨑 博孝" userId="4992b7e9-9c6d-4b11-9cdd-c7f30ee2e9ad" providerId="ADAL" clId="{C9E0014C-299A-41C2-B43A-26153136079A}" dt="2024-06-09T00:04:26.381" v="5763" actId="207"/>
          <ac:spMkLst>
            <pc:docMk/>
            <pc:sldMk cId="4042669745" sldId="287"/>
            <ac:spMk id="4" creationId="{550F7F04-607D-59E5-09FC-1A1354B4C6F3}"/>
          </ac:spMkLst>
        </pc:spChg>
      </pc:sldChg>
      <pc:sldChg chg="modSp mod">
        <pc:chgData name="福﨑 博孝" userId="4992b7e9-9c6d-4b11-9cdd-c7f30ee2e9ad" providerId="ADAL" clId="{C9E0014C-299A-41C2-B43A-26153136079A}" dt="2024-06-08T06:24:40.645" v="4927" actId="20577"/>
        <pc:sldMkLst>
          <pc:docMk/>
          <pc:sldMk cId="4074061173" sldId="288"/>
        </pc:sldMkLst>
        <pc:spChg chg="mod">
          <ac:chgData name="福﨑 博孝" userId="4992b7e9-9c6d-4b11-9cdd-c7f30ee2e9ad" providerId="ADAL" clId="{C9E0014C-299A-41C2-B43A-26153136079A}" dt="2024-06-08T06:24:40.645" v="4927" actId="20577"/>
          <ac:spMkLst>
            <pc:docMk/>
            <pc:sldMk cId="4074061173" sldId="288"/>
            <ac:spMk id="4" creationId="{550F7F04-607D-59E5-09FC-1A1354B4C6F3}"/>
          </ac:spMkLst>
        </pc:spChg>
      </pc:sldChg>
      <pc:sldChg chg="modSp mod">
        <pc:chgData name="福﨑 博孝" userId="4992b7e9-9c6d-4b11-9cdd-c7f30ee2e9ad" providerId="ADAL" clId="{C9E0014C-299A-41C2-B43A-26153136079A}" dt="2024-06-08T05:25:59.655" v="3956" actId="255"/>
        <pc:sldMkLst>
          <pc:docMk/>
          <pc:sldMk cId="2594770528" sldId="289"/>
        </pc:sldMkLst>
        <pc:spChg chg="mod">
          <ac:chgData name="福﨑 博孝" userId="4992b7e9-9c6d-4b11-9cdd-c7f30ee2e9ad" providerId="ADAL" clId="{C9E0014C-299A-41C2-B43A-26153136079A}" dt="2024-06-08T05:25:59.655" v="3956" actId="255"/>
          <ac:spMkLst>
            <pc:docMk/>
            <pc:sldMk cId="2594770528" sldId="289"/>
            <ac:spMk id="4" creationId="{550F7F04-607D-59E5-09FC-1A1354B4C6F3}"/>
          </ac:spMkLst>
        </pc:spChg>
      </pc:sldChg>
      <pc:sldChg chg="modSp mod">
        <pc:chgData name="福﨑 博孝" userId="4992b7e9-9c6d-4b11-9cdd-c7f30ee2e9ad" providerId="ADAL" clId="{C9E0014C-299A-41C2-B43A-26153136079A}" dt="2024-06-09T00:04:38.408" v="5764" actId="207"/>
        <pc:sldMkLst>
          <pc:docMk/>
          <pc:sldMk cId="1146186597" sldId="290"/>
        </pc:sldMkLst>
        <pc:spChg chg="mod">
          <ac:chgData name="福﨑 博孝" userId="4992b7e9-9c6d-4b11-9cdd-c7f30ee2e9ad" providerId="ADAL" clId="{C9E0014C-299A-41C2-B43A-26153136079A}" dt="2024-06-09T00:04:38.408" v="5764" actId="207"/>
          <ac:spMkLst>
            <pc:docMk/>
            <pc:sldMk cId="1146186597" sldId="290"/>
            <ac:spMk id="4" creationId="{550F7F04-607D-59E5-09FC-1A1354B4C6F3}"/>
          </ac:spMkLst>
        </pc:spChg>
      </pc:sldChg>
      <pc:sldChg chg="modSp mod">
        <pc:chgData name="福﨑 博孝" userId="4992b7e9-9c6d-4b11-9cdd-c7f30ee2e9ad" providerId="ADAL" clId="{C9E0014C-299A-41C2-B43A-26153136079A}" dt="2024-06-09T00:04:07.744" v="5762" actId="207"/>
        <pc:sldMkLst>
          <pc:docMk/>
          <pc:sldMk cId="3068103471" sldId="291"/>
        </pc:sldMkLst>
        <pc:spChg chg="mod">
          <ac:chgData name="福﨑 博孝" userId="4992b7e9-9c6d-4b11-9cdd-c7f30ee2e9ad" providerId="ADAL" clId="{C9E0014C-299A-41C2-B43A-26153136079A}" dt="2024-06-09T00:04:07.744" v="5762" actId="207"/>
          <ac:spMkLst>
            <pc:docMk/>
            <pc:sldMk cId="3068103471" sldId="291"/>
            <ac:spMk id="4" creationId="{550F7F04-607D-59E5-09FC-1A1354B4C6F3}"/>
          </ac:spMkLst>
        </pc:spChg>
      </pc:sldChg>
      <pc:sldChg chg="modSp mod">
        <pc:chgData name="福﨑 博孝" userId="4992b7e9-9c6d-4b11-9cdd-c7f30ee2e9ad" providerId="ADAL" clId="{C9E0014C-299A-41C2-B43A-26153136079A}" dt="2024-06-09T00:05:12.189" v="5768" actId="207"/>
        <pc:sldMkLst>
          <pc:docMk/>
          <pc:sldMk cId="3671005609" sldId="292"/>
        </pc:sldMkLst>
        <pc:spChg chg="mod">
          <ac:chgData name="福﨑 博孝" userId="4992b7e9-9c6d-4b11-9cdd-c7f30ee2e9ad" providerId="ADAL" clId="{C9E0014C-299A-41C2-B43A-26153136079A}" dt="2024-06-09T00:05:12.189" v="5768" actId="207"/>
          <ac:spMkLst>
            <pc:docMk/>
            <pc:sldMk cId="3671005609" sldId="292"/>
            <ac:spMk id="4" creationId="{550F7F04-607D-59E5-09FC-1A1354B4C6F3}"/>
          </ac:spMkLst>
        </pc:spChg>
      </pc:sldChg>
      <pc:sldChg chg="modSp mod">
        <pc:chgData name="福﨑 博孝" userId="4992b7e9-9c6d-4b11-9cdd-c7f30ee2e9ad" providerId="ADAL" clId="{C9E0014C-299A-41C2-B43A-26153136079A}" dt="2024-06-09T00:05:44.212" v="5772" actId="207"/>
        <pc:sldMkLst>
          <pc:docMk/>
          <pc:sldMk cId="1895838577" sldId="293"/>
        </pc:sldMkLst>
        <pc:spChg chg="mod">
          <ac:chgData name="福﨑 博孝" userId="4992b7e9-9c6d-4b11-9cdd-c7f30ee2e9ad" providerId="ADAL" clId="{C9E0014C-299A-41C2-B43A-26153136079A}" dt="2024-06-09T00:05:44.212" v="5772" actId="207"/>
          <ac:spMkLst>
            <pc:docMk/>
            <pc:sldMk cId="1895838577" sldId="293"/>
            <ac:spMk id="4" creationId="{550F7F04-607D-59E5-09FC-1A1354B4C6F3}"/>
          </ac:spMkLst>
        </pc:spChg>
      </pc:sldChg>
      <pc:sldChg chg="modSp mod">
        <pc:chgData name="福﨑 博孝" userId="4992b7e9-9c6d-4b11-9cdd-c7f30ee2e9ad" providerId="ADAL" clId="{C9E0014C-299A-41C2-B43A-26153136079A}" dt="2024-06-08T05:26:33.701" v="3970" actId="207"/>
        <pc:sldMkLst>
          <pc:docMk/>
          <pc:sldMk cId="1361038430" sldId="294"/>
        </pc:sldMkLst>
        <pc:spChg chg="mod">
          <ac:chgData name="福﨑 博孝" userId="4992b7e9-9c6d-4b11-9cdd-c7f30ee2e9ad" providerId="ADAL" clId="{C9E0014C-299A-41C2-B43A-26153136079A}" dt="2024-06-08T05:26:33.701" v="3970" actId="207"/>
          <ac:spMkLst>
            <pc:docMk/>
            <pc:sldMk cId="1361038430" sldId="294"/>
            <ac:spMk id="4" creationId="{550F7F04-607D-59E5-09FC-1A1354B4C6F3}"/>
          </ac:spMkLst>
        </pc:spChg>
      </pc:sldChg>
      <pc:sldChg chg="modSp mod">
        <pc:chgData name="福﨑 博孝" userId="4992b7e9-9c6d-4b11-9cdd-c7f30ee2e9ad" providerId="ADAL" clId="{C9E0014C-299A-41C2-B43A-26153136079A}" dt="2024-06-09T00:06:29.591" v="5776" actId="207"/>
        <pc:sldMkLst>
          <pc:docMk/>
          <pc:sldMk cId="2015169360" sldId="295"/>
        </pc:sldMkLst>
        <pc:spChg chg="mod">
          <ac:chgData name="福﨑 博孝" userId="4992b7e9-9c6d-4b11-9cdd-c7f30ee2e9ad" providerId="ADAL" clId="{C9E0014C-299A-41C2-B43A-26153136079A}" dt="2024-06-09T00:06:29.591" v="5776" actId="207"/>
          <ac:spMkLst>
            <pc:docMk/>
            <pc:sldMk cId="2015169360" sldId="295"/>
            <ac:spMk id="4" creationId="{550F7F04-607D-59E5-09FC-1A1354B4C6F3}"/>
          </ac:spMkLst>
        </pc:spChg>
      </pc:sldChg>
      <pc:sldChg chg="modSp mod">
        <pc:chgData name="福﨑 博孝" userId="4992b7e9-9c6d-4b11-9cdd-c7f30ee2e9ad" providerId="ADAL" clId="{C9E0014C-299A-41C2-B43A-26153136079A}" dt="2024-06-08T05:26:51.400" v="3984" actId="207"/>
        <pc:sldMkLst>
          <pc:docMk/>
          <pc:sldMk cId="3490345342" sldId="296"/>
        </pc:sldMkLst>
        <pc:spChg chg="mod">
          <ac:chgData name="福﨑 博孝" userId="4992b7e9-9c6d-4b11-9cdd-c7f30ee2e9ad" providerId="ADAL" clId="{C9E0014C-299A-41C2-B43A-26153136079A}" dt="2024-06-08T05:26:51.400" v="3984" actId="207"/>
          <ac:spMkLst>
            <pc:docMk/>
            <pc:sldMk cId="3490345342" sldId="296"/>
            <ac:spMk id="4" creationId="{550F7F04-607D-59E5-09FC-1A1354B4C6F3}"/>
          </ac:spMkLst>
        </pc:spChg>
      </pc:sldChg>
      <pc:sldChg chg="modSp mod">
        <pc:chgData name="福﨑 博孝" userId="4992b7e9-9c6d-4b11-9cdd-c7f30ee2e9ad" providerId="ADAL" clId="{C9E0014C-299A-41C2-B43A-26153136079A}" dt="2024-06-08T05:26:59.316" v="3991" actId="207"/>
        <pc:sldMkLst>
          <pc:docMk/>
          <pc:sldMk cId="3916261299" sldId="297"/>
        </pc:sldMkLst>
        <pc:spChg chg="mod">
          <ac:chgData name="福﨑 博孝" userId="4992b7e9-9c6d-4b11-9cdd-c7f30ee2e9ad" providerId="ADAL" clId="{C9E0014C-299A-41C2-B43A-26153136079A}" dt="2024-06-08T05:26:59.316" v="3991" actId="207"/>
          <ac:spMkLst>
            <pc:docMk/>
            <pc:sldMk cId="3916261299" sldId="297"/>
            <ac:spMk id="4" creationId="{550F7F04-607D-59E5-09FC-1A1354B4C6F3}"/>
          </ac:spMkLst>
        </pc:spChg>
      </pc:sldChg>
      <pc:sldChg chg="modSp mod">
        <pc:chgData name="福﨑 博孝" userId="4992b7e9-9c6d-4b11-9cdd-c7f30ee2e9ad" providerId="ADAL" clId="{C9E0014C-299A-41C2-B43A-26153136079A}" dt="2024-06-09T00:11:20.942" v="5930" actId="20577"/>
        <pc:sldMkLst>
          <pc:docMk/>
          <pc:sldMk cId="3009675375" sldId="298"/>
        </pc:sldMkLst>
        <pc:spChg chg="mod">
          <ac:chgData name="福﨑 博孝" userId="4992b7e9-9c6d-4b11-9cdd-c7f30ee2e9ad" providerId="ADAL" clId="{C9E0014C-299A-41C2-B43A-26153136079A}" dt="2024-06-09T00:11:20.942" v="5930" actId="20577"/>
          <ac:spMkLst>
            <pc:docMk/>
            <pc:sldMk cId="3009675375" sldId="298"/>
            <ac:spMk id="4" creationId="{550F7F04-607D-59E5-09FC-1A1354B4C6F3}"/>
          </ac:spMkLst>
        </pc:spChg>
      </pc:sldChg>
      <pc:sldChg chg="modSp mod">
        <pc:chgData name="福﨑 博孝" userId="4992b7e9-9c6d-4b11-9cdd-c7f30ee2e9ad" providerId="ADAL" clId="{C9E0014C-299A-41C2-B43A-26153136079A}" dt="2024-06-08T05:33:10.448" v="4123" actId="207"/>
        <pc:sldMkLst>
          <pc:docMk/>
          <pc:sldMk cId="3617453002" sldId="299"/>
        </pc:sldMkLst>
        <pc:spChg chg="mod">
          <ac:chgData name="福﨑 博孝" userId="4992b7e9-9c6d-4b11-9cdd-c7f30ee2e9ad" providerId="ADAL" clId="{C9E0014C-299A-41C2-B43A-26153136079A}" dt="2024-06-08T05:33:10.448" v="4123" actId="207"/>
          <ac:spMkLst>
            <pc:docMk/>
            <pc:sldMk cId="3617453002" sldId="299"/>
            <ac:spMk id="4" creationId="{550F7F04-607D-59E5-09FC-1A1354B4C6F3}"/>
          </ac:spMkLst>
        </pc:spChg>
      </pc:sldChg>
      <pc:sldChg chg="modSp mod">
        <pc:chgData name="福﨑 博孝" userId="4992b7e9-9c6d-4b11-9cdd-c7f30ee2e9ad" providerId="ADAL" clId="{C9E0014C-299A-41C2-B43A-26153136079A}" dt="2024-06-08T05:33:20.343" v="4130" actId="207"/>
        <pc:sldMkLst>
          <pc:docMk/>
          <pc:sldMk cId="1569447324" sldId="300"/>
        </pc:sldMkLst>
        <pc:spChg chg="mod">
          <ac:chgData name="福﨑 博孝" userId="4992b7e9-9c6d-4b11-9cdd-c7f30ee2e9ad" providerId="ADAL" clId="{C9E0014C-299A-41C2-B43A-26153136079A}" dt="2024-06-08T05:33:20.343" v="4130" actId="207"/>
          <ac:spMkLst>
            <pc:docMk/>
            <pc:sldMk cId="1569447324" sldId="300"/>
            <ac:spMk id="4" creationId="{550F7F04-607D-59E5-09FC-1A1354B4C6F3}"/>
          </ac:spMkLst>
        </pc:spChg>
      </pc:sldChg>
      <pc:sldChg chg="modSp mod">
        <pc:chgData name="福﨑 博孝" userId="4992b7e9-9c6d-4b11-9cdd-c7f30ee2e9ad" providerId="ADAL" clId="{C9E0014C-299A-41C2-B43A-26153136079A}" dt="2024-06-09T00:14:53.610" v="6124" actId="207"/>
        <pc:sldMkLst>
          <pc:docMk/>
          <pc:sldMk cId="2140319403" sldId="301"/>
        </pc:sldMkLst>
        <pc:spChg chg="mod">
          <ac:chgData name="福﨑 博孝" userId="4992b7e9-9c6d-4b11-9cdd-c7f30ee2e9ad" providerId="ADAL" clId="{C9E0014C-299A-41C2-B43A-26153136079A}" dt="2024-06-09T00:14:53.610" v="6124" actId="207"/>
          <ac:spMkLst>
            <pc:docMk/>
            <pc:sldMk cId="2140319403" sldId="301"/>
            <ac:spMk id="4" creationId="{550F7F04-607D-59E5-09FC-1A1354B4C6F3}"/>
          </ac:spMkLst>
        </pc:spChg>
      </pc:sldChg>
      <pc:sldChg chg="modSp mod">
        <pc:chgData name="福﨑 博孝" userId="4992b7e9-9c6d-4b11-9cdd-c7f30ee2e9ad" providerId="ADAL" clId="{C9E0014C-299A-41C2-B43A-26153136079A}" dt="2024-06-08T05:33:36.675" v="4144" actId="207"/>
        <pc:sldMkLst>
          <pc:docMk/>
          <pc:sldMk cId="3539042106" sldId="302"/>
        </pc:sldMkLst>
        <pc:spChg chg="mod">
          <ac:chgData name="福﨑 博孝" userId="4992b7e9-9c6d-4b11-9cdd-c7f30ee2e9ad" providerId="ADAL" clId="{C9E0014C-299A-41C2-B43A-26153136079A}" dt="2024-06-08T05:33:36.675" v="4144" actId="207"/>
          <ac:spMkLst>
            <pc:docMk/>
            <pc:sldMk cId="3539042106" sldId="302"/>
            <ac:spMk id="4" creationId="{550F7F04-607D-59E5-09FC-1A1354B4C6F3}"/>
          </ac:spMkLst>
        </pc:spChg>
      </pc:sldChg>
      <pc:sldChg chg="modSp mod">
        <pc:chgData name="福﨑 博孝" userId="4992b7e9-9c6d-4b11-9cdd-c7f30ee2e9ad" providerId="ADAL" clId="{C9E0014C-299A-41C2-B43A-26153136079A}" dt="2024-06-09T00:15:50.469" v="6126" actId="20577"/>
        <pc:sldMkLst>
          <pc:docMk/>
          <pc:sldMk cId="1953077773" sldId="303"/>
        </pc:sldMkLst>
        <pc:spChg chg="mod">
          <ac:chgData name="福﨑 博孝" userId="4992b7e9-9c6d-4b11-9cdd-c7f30ee2e9ad" providerId="ADAL" clId="{C9E0014C-299A-41C2-B43A-26153136079A}" dt="2024-06-09T00:15:50.469" v="6126" actId="20577"/>
          <ac:spMkLst>
            <pc:docMk/>
            <pc:sldMk cId="1953077773" sldId="303"/>
            <ac:spMk id="4" creationId="{550F7F04-607D-59E5-09FC-1A1354B4C6F3}"/>
          </ac:spMkLst>
        </pc:spChg>
      </pc:sldChg>
      <pc:sldChg chg="modSp mod">
        <pc:chgData name="福﨑 博孝" userId="4992b7e9-9c6d-4b11-9cdd-c7f30ee2e9ad" providerId="ADAL" clId="{C9E0014C-299A-41C2-B43A-26153136079A}" dt="2024-06-08T05:33:53.718" v="4158" actId="207"/>
        <pc:sldMkLst>
          <pc:docMk/>
          <pc:sldMk cId="3534735980" sldId="304"/>
        </pc:sldMkLst>
        <pc:spChg chg="mod">
          <ac:chgData name="福﨑 博孝" userId="4992b7e9-9c6d-4b11-9cdd-c7f30ee2e9ad" providerId="ADAL" clId="{C9E0014C-299A-41C2-B43A-26153136079A}" dt="2024-06-08T05:33:53.718" v="4158" actId="207"/>
          <ac:spMkLst>
            <pc:docMk/>
            <pc:sldMk cId="3534735980" sldId="304"/>
            <ac:spMk id="4" creationId="{550F7F04-607D-59E5-09FC-1A1354B4C6F3}"/>
          </ac:spMkLst>
        </pc:spChg>
      </pc:sldChg>
      <pc:sldChg chg="modSp mod">
        <pc:chgData name="福﨑 博孝" userId="4992b7e9-9c6d-4b11-9cdd-c7f30ee2e9ad" providerId="ADAL" clId="{C9E0014C-299A-41C2-B43A-26153136079A}" dt="2024-06-08T05:34:10.746" v="4173"/>
        <pc:sldMkLst>
          <pc:docMk/>
          <pc:sldMk cId="1784800959" sldId="305"/>
        </pc:sldMkLst>
        <pc:spChg chg="mod">
          <ac:chgData name="福﨑 博孝" userId="4992b7e9-9c6d-4b11-9cdd-c7f30ee2e9ad" providerId="ADAL" clId="{C9E0014C-299A-41C2-B43A-26153136079A}" dt="2024-06-08T05:34:10.746" v="4173"/>
          <ac:spMkLst>
            <pc:docMk/>
            <pc:sldMk cId="1784800959" sldId="305"/>
            <ac:spMk id="4" creationId="{550F7F04-607D-59E5-09FC-1A1354B4C6F3}"/>
          </ac:spMkLst>
        </pc:spChg>
      </pc:sldChg>
      <pc:sldChg chg="modSp mod">
        <pc:chgData name="福﨑 博孝" userId="4992b7e9-9c6d-4b11-9cdd-c7f30ee2e9ad" providerId="ADAL" clId="{C9E0014C-299A-41C2-B43A-26153136079A}" dt="2024-06-09T00:19:53.269" v="6218" actId="207"/>
        <pc:sldMkLst>
          <pc:docMk/>
          <pc:sldMk cId="3907318698" sldId="306"/>
        </pc:sldMkLst>
        <pc:spChg chg="mod">
          <ac:chgData name="福﨑 博孝" userId="4992b7e9-9c6d-4b11-9cdd-c7f30ee2e9ad" providerId="ADAL" clId="{C9E0014C-299A-41C2-B43A-26153136079A}" dt="2024-06-09T00:19:53.269" v="6218" actId="207"/>
          <ac:spMkLst>
            <pc:docMk/>
            <pc:sldMk cId="3907318698" sldId="306"/>
            <ac:spMk id="4" creationId="{550F7F04-607D-59E5-09FC-1A1354B4C6F3}"/>
          </ac:spMkLst>
        </pc:spChg>
      </pc:sldChg>
      <pc:sldChg chg="modSp mod">
        <pc:chgData name="福﨑 博孝" userId="4992b7e9-9c6d-4b11-9cdd-c7f30ee2e9ad" providerId="ADAL" clId="{C9E0014C-299A-41C2-B43A-26153136079A}" dt="2024-06-08T05:34:51.718" v="4199" actId="207"/>
        <pc:sldMkLst>
          <pc:docMk/>
          <pc:sldMk cId="527406545" sldId="307"/>
        </pc:sldMkLst>
        <pc:spChg chg="mod">
          <ac:chgData name="福﨑 博孝" userId="4992b7e9-9c6d-4b11-9cdd-c7f30ee2e9ad" providerId="ADAL" clId="{C9E0014C-299A-41C2-B43A-26153136079A}" dt="2024-06-08T05:34:51.718" v="4199" actId="207"/>
          <ac:spMkLst>
            <pc:docMk/>
            <pc:sldMk cId="527406545" sldId="307"/>
            <ac:spMk id="4" creationId="{550F7F04-607D-59E5-09FC-1A1354B4C6F3}"/>
          </ac:spMkLst>
        </pc:spChg>
      </pc:sldChg>
      <pc:sldChg chg="modSp mod">
        <pc:chgData name="福﨑 博孝" userId="4992b7e9-9c6d-4b11-9cdd-c7f30ee2e9ad" providerId="ADAL" clId="{C9E0014C-299A-41C2-B43A-26153136079A}" dt="2024-06-09T00:20:49.681" v="6225" actId="20577"/>
        <pc:sldMkLst>
          <pc:docMk/>
          <pc:sldMk cId="3715696055" sldId="308"/>
        </pc:sldMkLst>
        <pc:spChg chg="mod">
          <ac:chgData name="福﨑 博孝" userId="4992b7e9-9c6d-4b11-9cdd-c7f30ee2e9ad" providerId="ADAL" clId="{C9E0014C-299A-41C2-B43A-26153136079A}" dt="2024-06-09T00:20:49.681" v="6225" actId="20577"/>
          <ac:spMkLst>
            <pc:docMk/>
            <pc:sldMk cId="3715696055" sldId="308"/>
            <ac:spMk id="4" creationId="{550F7F04-607D-59E5-09FC-1A1354B4C6F3}"/>
          </ac:spMkLst>
        </pc:spChg>
      </pc:sldChg>
      <pc:sldChg chg="modSp mod">
        <pc:chgData name="福﨑 博孝" userId="4992b7e9-9c6d-4b11-9cdd-c7f30ee2e9ad" providerId="ADAL" clId="{C9E0014C-299A-41C2-B43A-26153136079A}" dt="2024-06-09T00:21:34.263" v="6233" actId="20577"/>
        <pc:sldMkLst>
          <pc:docMk/>
          <pc:sldMk cId="1058053305" sldId="309"/>
        </pc:sldMkLst>
        <pc:spChg chg="mod">
          <ac:chgData name="福﨑 博孝" userId="4992b7e9-9c6d-4b11-9cdd-c7f30ee2e9ad" providerId="ADAL" clId="{C9E0014C-299A-41C2-B43A-26153136079A}" dt="2024-06-09T00:21:34.263" v="6233" actId="20577"/>
          <ac:spMkLst>
            <pc:docMk/>
            <pc:sldMk cId="1058053305" sldId="309"/>
            <ac:spMk id="4" creationId="{550F7F04-607D-59E5-09FC-1A1354B4C6F3}"/>
          </ac:spMkLst>
        </pc:spChg>
      </pc:sldChg>
      <pc:sldChg chg="modSp mod">
        <pc:chgData name="福﨑 博孝" userId="4992b7e9-9c6d-4b11-9cdd-c7f30ee2e9ad" providerId="ADAL" clId="{C9E0014C-299A-41C2-B43A-26153136079A}" dt="2024-06-09T00:21:59.672" v="6242" actId="20577"/>
        <pc:sldMkLst>
          <pc:docMk/>
          <pc:sldMk cId="3660317268" sldId="310"/>
        </pc:sldMkLst>
        <pc:spChg chg="mod">
          <ac:chgData name="福﨑 博孝" userId="4992b7e9-9c6d-4b11-9cdd-c7f30ee2e9ad" providerId="ADAL" clId="{C9E0014C-299A-41C2-B43A-26153136079A}" dt="2024-06-09T00:21:59.672" v="6242" actId="20577"/>
          <ac:spMkLst>
            <pc:docMk/>
            <pc:sldMk cId="3660317268" sldId="310"/>
            <ac:spMk id="4" creationId="{550F7F04-607D-59E5-09FC-1A1354B4C6F3}"/>
          </ac:spMkLst>
        </pc:spChg>
      </pc:sldChg>
      <pc:sldChg chg="modSp mod">
        <pc:chgData name="福﨑 博孝" userId="4992b7e9-9c6d-4b11-9cdd-c7f30ee2e9ad" providerId="ADAL" clId="{C9E0014C-299A-41C2-B43A-26153136079A}" dt="2024-06-09T00:22:28.479" v="6250" actId="20577"/>
        <pc:sldMkLst>
          <pc:docMk/>
          <pc:sldMk cId="4066279026" sldId="311"/>
        </pc:sldMkLst>
        <pc:spChg chg="mod">
          <ac:chgData name="福﨑 博孝" userId="4992b7e9-9c6d-4b11-9cdd-c7f30ee2e9ad" providerId="ADAL" clId="{C9E0014C-299A-41C2-B43A-26153136079A}" dt="2024-06-09T00:22:28.479" v="6250" actId="20577"/>
          <ac:spMkLst>
            <pc:docMk/>
            <pc:sldMk cId="4066279026" sldId="311"/>
            <ac:spMk id="4" creationId="{550F7F04-607D-59E5-09FC-1A1354B4C6F3}"/>
          </ac:spMkLst>
        </pc:spChg>
      </pc:sldChg>
      <pc:sldChg chg="modSp mod">
        <pc:chgData name="福﨑 博孝" userId="4992b7e9-9c6d-4b11-9cdd-c7f30ee2e9ad" providerId="ADAL" clId="{C9E0014C-299A-41C2-B43A-26153136079A}" dt="2024-06-09T00:23:12.623" v="6253" actId="13926"/>
        <pc:sldMkLst>
          <pc:docMk/>
          <pc:sldMk cId="2209479398" sldId="312"/>
        </pc:sldMkLst>
        <pc:spChg chg="mod">
          <ac:chgData name="福﨑 博孝" userId="4992b7e9-9c6d-4b11-9cdd-c7f30ee2e9ad" providerId="ADAL" clId="{C9E0014C-299A-41C2-B43A-26153136079A}" dt="2024-06-09T00:23:12.623" v="6253" actId="13926"/>
          <ac:spMkLst>
            <pc:docMk/>
            <pc:sldMk cId="2209479398" sldId="312"/>
            <ac:spMk id="4" creationId="{550F7F04-607D-59E5-09FC-1A1354B4C6F3}"/>
          </ac:spMkLst>
        </pc:spChg>
      </pc:sldChg>
      <pc:sldChg chg="modSp mod">
        <pc:chgData name="福﨑 博孝" userId="4992b7e9-9c6d-4b11-9cdd-c7f30ee2e9ad" providerId="ADAL" clId="{C9E0014C-299A-41C2-B43A-26153136079A}" dt="2024-06-09T00:23:26.338" v="6255" actId="13926"/>
        <pc:sldMkLst>
          <pc:docMk/>
          <pc:sldMk cId="3501668069" sldId="313"/>
        </pc:sldMkLst>
        <pc:spChg chg="mod">
          <ac:chgData name="福﨑 博孝" userId="4992b7e9-9c6d-4b11-9cdd-c7f30ee2e9ad" providerId="ADAL" clId="{C9E0014C-299A-41C2-B43A-26153136079A}" dt="2024-06-09T00:23:26.338" v="6255" actId="13926"/>
          <ac:spMkLst>
            <pc:docMk/>
            <pc:sldMk cId="3501668069" sldId="313"/>
            <ac:spMk id="4" creationId="{550F7F04-607D-59E5-09FC-1A1354B4C6F3}"/>
          </ac:spMkLst>
        </pc:spChg>
      </pc:sldChg>
      <pc:sldChg chg="modSp mod">
        <pc:chgData name="福﨑 博孝" userId="4992b7e9-9c6d-4b11-9cdd-c7f30ee2e9ad" providerId="ADAL" clId="{C9E0014C-299A-41C2-B43A-26153136079A}" dt="2024-06-09T00:23:48.295" v="6259" actId="13926"/>
        <pc:sldMkLst>
          <pc:docMk/>
          <pc:sldMk cId="2577904446" sldId="314"/>
        </pc:sldMkLst>
        <pc:spChg chg="mod">
          <ac:chgData name="福﨑 博孝" userId="4992b7e9-9c6d-4b11-9cdd-c7f30ee2e9ad" providerId="ADAL" clId="{C9E0014C-299A-41C2-B43A-26153136079A}" dt="2024-06-09T00:23:48.295" v="6259" actId="13926"/>
          <ac:spMkLst>
            <pc:docMk/>
            <pc:sldMk cId="2577904446" sldId="314"/>
            <ac:spMk id="4" creationId="{550F7F04-607D-59E5-09FC-1A1354B4C6F3}"/>
          </ac:spMkLst>
        </pc:spChg>
      </pc:sldChg>
      <pc:sldChg chg="modSp mod">
        <pc:chgData name="福﨑 博孝" userId="4992b7e9-9c6d-4b11-9cdd-c7f30ee2e9ad" providerId="ADAL" clId="{C9E0014C-299A-41C2-B43A-26153136079A}" dt="2024-06-09T00:24:17.970" v="6265" actId="13926"/>
        <pc:sldMkLst>
          <pc:docMk/>
          <pc:sldMk cId="978362732" sldId="315"/>
        </pc:sldMkLst>
        <pc:spChg chg="mod">
          <ac:chgData name="福﨑 博孝" userId="4992b7e9-9c6d-4b11-9cdd-c7f30ee2e9ad" providerId="ADAL" clId="{C9E0014C-299A-41C2-B43A-26153136079A}" dt="2024-06-09T00:24:17.970" v="6265" actId="13926"/>
          <ac:spMkLst>
            <pc:docMk/>
            <pc:sldMk cId="978362732" sldId="315"/>
            <ac:spMk id="4" creationId="{550F7F04-607D-59E5-09FC-1A1354B4C6F3}"/>
          </ac:spMkLst>
        </pc:spChg>
      </pc:sldChg>
      <pc:sldChg chg="modSp mod">
        <pc:chgData name="福﨑 博孝" userId="4992b7e9-9c6d-4b11-9cdd-c7f30ee2e9ad" providerId="ADAL" clId="{C9E0014C-299A-41C2-B43A-26153136079A}" dt="2024-06-09T00:24:27.908" v="6267" actId="13926"/>
        <pc:sldMkLst>
          <pc:docMk/>
          <pc:sldMk cId="2492863617" sldId="316"/>
        </pc:sldMkLst>
        <pc:spChg chg="mod">
          <ac:chgData name="福﨑 博孝" userId="4992b7e9-9c6d-4b11-9cdd-c7f30ee2e9ad" providerId="ADAL" clId="{C9E0014C-299A-41C2-B43A-26153136079A}" dt="2024-06-09T00:24:27.908" v="6267" actId="13926"/>
          <ac:spMkLst>
            <pc:docMk/>
            <pc:sldMk cId="2492863617" sldId="316"/>
            <ac:spMk id="4" creationId="{550F7F04-607D-59E5-09FC-1A1354B4C6F3}"/>
          </ac:spMkLst>
        </pc:spChg>
      </pc:sldChg>
      <pc:sldChg chg="modSp mod">
        <pc:chgData name="福﨑 博孝" userId="4992b7e9-9c6d-4b11-9cdd-c7f30ee2e9ad" providerId="ADAL" clId="{C9E0014C-299A-41C2-B43A-26153136079A}" dt="2024-06-09T00:24:43.341" v="6270" actId="13926"/>
        <pc:sldMkLst>
          <pc:docMk/>
          <pc:sldMk cId="3658020374" sldId="317"/>
        </pc:sldMkLst>
        <pc:spChg chg="mod">
          <ac:chgData name="福﨑 博孝" userId="4992b7e9-9c6d-4b11-9cdd-c7f30ee2e9ad" providerId="ADAL" clId="{C9E0014C-299A-41C2-B43A-26153136079A}" dt="2024-06-09T00:24:43.341" v="6270" actId="13926"/>
          <ac:spMkLst>
            <pc:docMk/>
            <pc:sldMk cId="3658020374" sldId="317"/>
            <ac:spMk id="4" creationId="{550F7F04-607D-59E5-09FC-1A1354B4C6F3}"/>
          </ac:spMkLst>
        </pc:spChg>
      </pc:sldChg>
      <pc:sldChg chg="modSp mod">
        <pc:chgData name="福﨑 博孝" userId="4992b7e9-9c6d-4b11-9cdd-c7f30ee2e9ad" providerId="ADAL" clId="{C9E0014C-299A-41C2-B43A-26153136079A}" dt="2024-06-09T00:24:59.155" v="6274" actId="13926"/>
        <pc:sldMkLst>
          <pc:docMk/>
          <pc:sldMk cId="4196863292" sldId="318"/>
        </pc:sldMkLst>
        <pc:spChg chg="mod">
          <ac:chgData name="福﨑 博孝" userId="4992b7e9-9c6d-4b11-9cdd-c7f30ee2e9ad" providerId="ADAL" clId="{C9E0014C-299A-41C2-B43A-26153136079A}" dt="2024-06-09T00:24:59.155" v="6274" actId="13926"/>
          <ac:spMkLst>
            <pc:docMk/>
            <pc:sldMk cId="4196863292" sldId="318"/>
            <ac:spMk id="4" creationId="{550F7F04-607D-59E5-09FC-1A1354B4C6F3}"/>
          </ac:spMkLst>
        </pc:spChg>
      </pc:sldChg>
      <pc:sldChg chg="modSp mod">
        <pc:chgData name="福﨑 博孝" userId="4992b7e9-9c6d-4b11-9cdd-c7f30ee2e9ad" providerId="ADAL" clId="{C9E0014C-299A-41C2-B43A-26153136079A}" dt="2024-06-09T00:25:11.957" v="6276" actId="13926"/>
        <pc:sldMkLst>
          <pc:docMk/>
          <pc:sldMk cId="3591020341" sldId="319"/>
        </pc:sldMkLst>
        <pc:spChg chg="mod">
          <ac:chgData name="福﨑 博孝" userId="4992b7e9-9c6d-4b11-9cdd-c7f30ee2e9ad" providerId="ADAL" clId="{C9E0014C-299A-41C2-B43A-26153136079A}" dt="2024-06-09T00:25:11.957" v="6276" actId="13926"/>
          <ac:spMkLst>
            <pc:docMk/>
            <pc:sldMk cId="3591020341" sldId="319"/>
            <ac:spMk id="4" creationId="{550F7F04-607D-59E5-09FC-1A1354B4C6F3}"/>
          </ac:spMkLst>
        </pc:spChg>
      </pc:sldChg>
      <pc:sldChg chg="modSp mod">
        <pc:chgData name="福﨑 博孝" userId="4992b7e9-9c6d-4b11-9cdd-c7f30ee2e9ad" providerId="ADAL" clId="{C9E0014C-299A-41C2-B43A-26153136079A}" dt="2024-06-09T00:25:31.620" v="6281" actId="13926"/>
        <pc:sldMkLst>
          <pc:docMk/>
          <pc:sldMk cId="1248538062" sldId="320"/>
        </pc:sldMkLst>
        <pc:spChg chg="mod">
          <ac:chgData name="福﨑 博孝" userId="4992b7e9-9c6d-4b11-9cdd-c7f30ee2e9ad" providerId="ADAL" clId="{C9E0014C-299A-41C2-B43A-26153136079A}" dt="2024-06-09T00:25:31.620" v="6281" actId="13926"/>
          <ac:spMkLst>
            <pc:docMk/>
            <pc:sldMk cId="1248538062" sldId="320"/>
            <ac:spMk id="4" creationId="{550F7F04-607D-59E5-09FC-1A1354B4C6F3}"/>
          </ac:spMkLst>
        </pc:spChg>
      </pc:sldChg>
      <pc:sldChg chg="modSp add del mod">
        <pc:chgData name="福﨑 博孝" userId="4992b7e9-9c6d-4b11-9cdd-c7f30ee2e9ad" providerId="ADAL" clId="{C9E0014C-299A-41C2-B43A-26153136079A}" dt="2024-06-09T00:25:41.381" v="6283" actId="13926"/>
        <pc:sldMkLst>
          <pc:docMk/>
          <pc:sldMk cId="3206695913" sldId="321"/>
        </pc:sldMkLst>
        <pc:spChg chg="mod">
          <ac:chgData name="福﨑 博孝" userId="4992b7e9-9c6d-4b11-9cdd-c7f30ee2e9ad" providerId="ADAL" clId="{C9E0014C-299A-41C2-B43A-26153136079A}" dt="2024-06-09T00:25:41.381" v="6283" actId="13926"/>
          <ac:spMkLst>
            <pc:docMk/>
            <pc:sldMk cId="3206695913" sldId="321"/>
            <ac:spMk id="4" creationId="{550F7F04-607D-59E5-09FC-1A1354B4C6F3}"/>
          </ac:spMkLst>
        </pc:spChg>
      </pc:sldChg>
      <pc:sldChg chg="modSp add del mod">
        <pc:chgData name="福﨑 博孝" userId="4992b7e9-9c6d-4b11-9cdd-c7f30ee2e9ad" providerId="ADAL" clId="{C9E0014C-299A-41C2-B43A-26153136079A}" dt="2024-06-09T00:28:45.640" v="6345" actId="20577"/>
        <pc:sldMkLst>
          <pc:docMk/>
          <pc:sldMk cId="640090075" sldId="322"/>
        </pc:sldMkLst>
        <pc:spChg chg="mod">
          <ac:chgData name="福﨑 博孝" userId="4992b7e9-9c6d-4b11-9cdd-c7f30ee2e9ad" providerId="ADAL" clId="{C9E0014C-299A-41C2-B43A-26153136079A}" dt="2024-06-09T00:28:45.640" v="6345" actId="20577"/>
          <ac:spMkLst>
            <pc:docMk/>
            <pc:sldMk cId="640090075" sldId="322"/>
            <ac:spMk id="4" creationId="{550F7F04-607D-59E5-09FC-1A1354B4C6F3}"/>
          </ac:spMkLst>
        </pc:spChg>
      </pc:sldChg>
      <pc:sldChg chg="modSp add del mod">
        <pc:chgData name="福﨑 博孝" userId="4992b7e9-9c6d-4b11-9cdd-c7f30ee2e9ad" providerId="ADAL" clId="{C9E0014C-299A-41C2-B43A-26153136079A}" dt="2024-06-09T00:26:25.902" v="6292" actId="13926"/>
        <pc:sldMkLst>
          <pc:docMk/>
          <pc:sldMk cId="2981690536" sldId="323"/>
        </pc:sldMkLst>
        <pc:spChg chg="mod">
          <ac:chgData name="福﨑 博孝" userId="4992b7e9-9c6d-4b11-9cdd-c7f30ee2e9ad" providerId="ADAL" clId="{C9E0014C-299A-41C2-B43A-26153136079A}" dt="2024-06-09T00:26:25.902" v="6292" actId="13926"/>
          <ac:spMkLst>
            <pc:docMk/>
            <pc:sldMk cId="2981690536" sldId="323"/>
            <ac:spMk id="4" creationId="{550F7F04-607D-59E5-09FC-1A1354B4C6F3}"/>
          </ac:spMkLst>
        </pc:spChg>
      </pc:sldChg>
      <pc:sldChg chg="modSp del mod">
        <pc:chgData name="福﨑 博孝" userId="4992b7e9-9c6d-4b11-9cdd-c7f30ee2e9ad" providerId="ADAL" clId="{C9E0014C-299A-41C2-B43A-26153136079A}" dt="2024-06-08T05:40:45.204" v="4326" actId="2696"/>
        <pc:sldMkLst>
          <pc:docMk/>
          <pc:sldMk cId="2217912083" sldId="324"/>
        </pc:sldMkLst>
        <pc:spChg chg="mod">
          <ac:chgData name="福﨑 博孝" userId="4992b7e9-9c6d-4b11-9cdd-c7f30ee2e9ad" providerId="ADAL" clId="{C9E0014C-299A-41C2-B43A-26153136079A}" dt="2024-06-08T05:37:57.921" v="4318" actId="207"/>
          <ac:spMkLst>
            <pc:docMk/>
            <pc:sldMk cId="2217912083" sldId="324"/>
            <ac:spMk id="4" creationId="{550F7F04-607D-59E5-09FC-1A1354B4C6F3}"/>
          </ac:spMkLst>
        </pc:spChg>
      </pc:sldChg>
      <pc:sldChg chg="modSp add del mod">
        <pc:chgData name="福﨑 博孝" userId="4992b7e9-9c6d-4b11-9cdd-c7f30ee2e9ad" providerId="ADAL" clId="{C9E0014C-299A-41C2-B43A-26153136079A}" dt="2024-06-08T06:15:13.263" v="4736" actId="2696"/>
        <pc:sldMkLst>
          <pc:docMk/>
          <pc:sldMk cId="4213409815" sldId="325"/>
        </pc:sldMkLst>
        <pc:spChg chg="mod">
          <ac:chgData name="福﨑 博孝" userId="4992b7e9-9c6d-4b11-9cdd-c7f30ee2e9ad" providerId="ADAL" clId="{C9E0014C-299A-41C2-B43A-26153136079A}" dt="2024-06-08T05:40:36.922" v="4325" actId="207"/>
          <ac:spMkLst>
            <pc:docMk/>
            <pc:sldMk cId="4213409815" sldId="325"/>
            <ac:spMk id="4" creationId="{550F7F04-607D-59E5-09FC-1A1354B4C6F3}"/>
          </ac:spMkLst>
        </pc:spChg>
      </pc:sldChg>
      <pc:sldChg chg="addSp delSp modSp mod">
        <pc:chgData name="福﨑 博孝" userId="4992b7e9-9c6d-4b11-9cdd-c7f30ee2e9ad" providerId="ADAL" clId="{C9E0014C-299A-41C2-B43A-26153136079A}" dt="2024-06-09T00:51:15.351" v="6470" actId="14100"/>
        <pc:sldMkLst>
          <pc:docMk/>
          <pc:sldMk cId="3826302638" sldId="326"/>
        </pc:sldMkLst>
        <pc:spChg chg="mod">
          <ac:chgData name="福﨑 博孝" userId="4992b7e9-9c6d-4b11-9cdd-c7f30ee2e9ad" providerId="ADAL" clId="{C9E0014C-299A-41C2-B43A-26153136079A}" dt="2024-06-08T02:04:49.872" v="473" actId="1076"/>
          <ac:spMkLst>
            <pc:docMk/>
            <pc:sldMk cId="3826302638" sldId="326"/>
            <ac:spMk id="2" creationId="{6852141A-00D3-A570-B5ED-70DFC4C15978}"/>
          </ac:spMkLst>
        </pc:spChg>
        <pc:spChg chg="mod">
          <ac:chgData name="福﨑 博孝" userId="4992b7e9-9c6d-4b11-9cdd-c7f30ee2e9ad" providerId="ADAL" clId="{C9E0014C-299A-41C2-B43A-26153136079A}" dt="2024-06-08T02:04:57.204" v="474" actId="1076"/>
          <ac:spMkLst>
            <pc:docMk/>
            <pc:sldMk cId="3826302638" sldId="326"/>
            <ac:spMk id="3" creationId="{B198D3FF-1529-32EA-31CD-A64EDD84A7CF}"/>
          </ac:spMkLst>
        </pc:spChg>
        <pc:spChg chg="add mod">
          <ac:chgData name="福﨑 博孝" userId="4992b7e9-9c6d-4b11-9cdd-c7f30ee2e9ad" providerId="ADAL" clId="{C9E0014C-299A-41C2-B43A-26153136079A}" dt="2024-06-08T02:05:07.424" v="476"/>
          <ac:spMkLst>
            <pc:docMk/>
            <pc:sldMk cId="3826302638" sldId="326"/>
            <ac:spMk id="4" creationId="{445DBF44-D954-2FE9-D628-7F500F4A95F9}"/>
          </ac:spMkLst>
        </pc:spChg>
        <pc:spChg chg="add del mod">
          <ac:chgData name="福﨑 博孝" userId="4992b7e9-9c6d-4b11-9cdd-c7f30ee2e9ad" providerId="ADAL" clId="{C9E0014C-299A-41C2-B43A-26153136079A}" dt="2024-06-09T00:50:56.665" v="6465"/>
          <ac:spMkLst>
            <pc:docMk/>
            <pc:sldMk cId="3826302638" sldId="326"/>
            <ac:spMk id="4" creationId="{DC51A39B-BFFA-1AFA-A14D-2A296432879C}"/>
          </ac:spMkLst>
        </pc:spChg>
        <pc:spChg chg="add del mod">
          <ac:chgData name="福﨑 博孝" userId="4992b7e9-9c6d-4b11-9cdd-c7f30ee2e9ad" providerId="ADAL" clId="{C9E0014C-299A-41C2-B43A-26153136079A}" dt="2024-06-08T02:14:45.731" v="480"/>
          <ac:spMkLst>
            <pc:docMk/>
            <pc:sldMk cId="3826302638" sldId="326"/>
            <ac:spMk id="5" creationId="{275C8DD5-A465-974C-E577-401E8554D94E}"/>
          </ac:spMkLst>
        </pc:spChg>
        <pc:spChg chg="add mod">
          <ac:chgData name="福﨑 博孝" userId="4992b7e9-9c6d-4b11-9cdd-c7f30ee2e9ad" providerId="ADAL" clId="{C9E0014C-299A-41C2-B43A-26153136079A}" dt="2024-06-09T00:51:15.351" v="6470" actId="14100"/>
          <ac:spMkLst>
            <pc:docMk/>
            <pc:sldMk cId="3826302638" sldId="326"/>
            <ac:spMk id="5" creationId="{2AA2AEDA-384C-555F-88A6-36480EFD529D}"/>
          </ac:spMkLst>
        </pc:spChg>
        <pc:spChg chg="add del mod">
          <ac:chgData name="福﨑 博孝" userId="4992b7e9-9c6d-4b11-9cdd-c7f30ee2e9ad" providerId="ADAL" clId="{C9E0014C-299A-41C2-B43A-26153136079A}" dt="2024-06-08T02:15:54.315" v="489"/>
          <ac:spMkLst>
            <pc:docMk/>
            <pc:sldMk cId="3826302638" sldId="326"/>
            <ac:spMk id="6" creationId="{3F11EC03-4366-AB1C-1603-06F9B790D85D}"/>
          </ac:spMkLst>
        </pc:spChg>
        <pc:spChg chg="add del mod">
          <ac:chgData name="福﨑 博孝" userId="4992b7e9-9c6d-4b11-9cdd-c7f30ee2e9ad" providerId="ADAL" clId="{C9E0014C-299A-41C2-B43A-26153136079A}" dt="2024-06-08T02:15:54.315" v="491"/>
          <ac:spMkLst>
            <pc:docMk/>
            <pc:sldMk cId="3826302638" sldId="326"/>
            <ac:spMk id="7" creationId="{0C993BA1-3DB0-71EF-9D8D-C9518B07FC00}"/>
          </ac:spMkLst>
        </pc:spChg>
        <pc:spChg chg="add del mod">
          <ac:chgData name="福﨑 博孝" userId="4992b7e9-9c6d-4b11-9cdd-c7f30ee2e9ad" providerId="ADAL" clId="{C9E0014C-299A-41C2-B43A-26153136079A}" dt="2024-06-08T02:18:08.808" v="512"/>
          <ac:spMkLst>
            <pc:docMk/>
            <pc:sldMk cId="3826302638" sldId="326"/>
            <ac:spMk id="8" creationId="{7D99C1D5-4944-8546-9987-445AFD583F98}"/>
          </ac:spMkLst>
        </pc:spChg>
        <pc:spChg chg="add del mod">
          <ac:chgData name="福﨑 博孝" userId="4992b7e9-9c6d-4b11-9cdd-c7f30ee2e9ad" providerId="ADAL" clId="{C9E0014C-299A-41C2-B43A-26153136079A}" dt="2024-06-08T02:33:01.629" v="600" actId="14100"/>
          <ac:spMkLst>
            <pc:docMk/>
            <pc:sldMk cId="3826302638" sldId="326"/>
            <ac:spMk id="9" creationId="{9113F483-FC36-D199-BC6E-001A7D6570C1}"/>
          </ac:spMkLst>
        </pc:spChg>
      </pc:sldChg>
      <pc:sldChg chg="delSp del mod">
        <pc:chgData name="福﨑 博孝" userId="4992b7e9-9c6d-4b11-9cdd-c7f30ee2e9ad" providerId="ADAL" clId="{C9E0014C-299A-41C2-B43A-26153136079A}" dt="2024-06-08T01:50:33.551" v="164" actId="2696"/>
        <pc:sldMkLst>
          <pc:docMk/>
          <pc:sldMk cId="3385049560" sldId="327"/>
        </pc:sldMkLst>
        <pc:spChg chg="del">
          <ac:chgData name="福﨑 博孝" userId="4992b7e9-9c6d-4b11-9cdd-c7f30ee2e9ad" providerId="ADAL" clId="{C9E0014C-299A-41C2-B43A-26153136079A}" dt="2024-06-08T01:50:12.349" v="163" actId="478"/>
          <ac:spMkLst>
            <pc:docMk/>
            <pc:sldMk cId="3385049560" sldId="327"/>
            <ac:spMk id="5" creationId="{436CBE03-3AD7-4578-B67F-AEE908598349}"/>
          </ac:spMkLst>
        </pc:spChg>
        <pc:spChg chg="del">
          <ac:chgData name="福﨑 博孝" userId="4992b7e9-9c6d-4b11-9cdd-c7f30ee2e9ad" providerId="ADAL" clId="{C9E0014C-299A-41C2-B43A-26153136079A}" dt="2024-06-08T01:50:12.349" v="163" actId="478"/>
          <ac:spMkLst>
            <pc:docMk/>
            <pc:sldMk cId="3385049560" sldId="327"/>
            <ac:spMk id="6" creationId="{E1768404-2B61-41AE-90EC-69CA5B49E435}"/>
          </ac:spMkLst>
        </pc:spChg>
        <pc:graphicFrameChg chg="del">
          <ac:chgData name="福﨑 博孝" userId="4992b7e9-9c6d-4b11-9cdd-c7f30ee2e9ad" providerId="ADAL" clId="{C9E0014C-299A-41C2-B43A-26153136079A}" dt="2024-06-08T01:50:12.349" v="163" actId="478"/>
          <ac:graphicFrameMkLst>
            <pc:docMk/>
            <pc:sldMk cId="3385049560" sldId="327"/>
            <ac:graphicFrameMk id="7" creationId="{4FD248A6-EEB7-41BC-9838-585A91797ED4}"/>
          </ac:graphicFrameMkLst>
        </pc:graphicFrameChg>
      </pc:sldChg>
      <pc:sldChg chg="addSp delSp modSp mod">
        <pc:chgData name="福﨑 博孝" userId="4992b7e9-9c6d-4b11-9cdd-c7f30ee2e9ad" providerId="ADAL" clId="{C9E0014C-299A-41C2-B43A-26153136079A}" dt="2024-06-09T00:07:27.161" v="5802" actId="20577"/>
        <pc:sldMkLst>
          <pc:docMk/>
          <pc:sldMk cId="3071444128" sldId="328"/>
        </pc:sldMkLst>
        <pc:spChg chg="add del mod">
          <ac:chgData name="福﨑 博孝" userId="4992b7e9-9c6d-4b11-9cdd-c7f30ee2e9ad" providerId="ADAL" clId="{C9E0014C-299A-41C2-B43A-26153136079A}" dt="2024-06-08T05:28:41.732" v="4034"/>
          <ac:spMkLst>
            <pc:docMk/>
            <pc:sldMk cId="3071444128" sldId="328"/>
            <ac:spMk id="2" creationId="{4D3CF072-9185-7892-799A-4C61EE206FCC}"/>
          </ac:spMkLst>
        </pc:spChg>
        <pc:spChg chg="add mod">
          <ac:chgData name="福﨑 博孝" userId="4992b7e9-9c6d-4b11-9cdd-c7f30ee2e9ad" providerId="ADAL" clId="{C9E0014C-299A-41C2-B43A-26153136079A}" dt="2024-06-09T00:07:27.161" v="5802" actId="20577"/>
          <ac:spMkLst>
            <pc:docMk/>
            <pc:sldMk cId="3071444128" sldId="328"/>
            <ac:spMk id="4" creationId="{C8FA1737-E819-A07C-4C2A-092698EA9E8A}"/>
          </ac:spMkLst>
        </pc:spChg>
      </pc:sldChg>
      <pc:sldChg chg="new del">
        <pc:chgData name="福﨑 博孝" userId="4992b7e9-9c6d-4b11-9cdd-c7f30ee2e9ad" providerId="ADAL" clId="{C9E0014C-299A-41C2-B43A-26153136079A}" dt="2024-06-08T02:16:21.348" v="493" actId="2696"/>
        <pc:sldMkLst>
          <pc:docMk/>
          <pc:sldMk cId="1385744058" sldId="329"/>
        </pc:sldMkLst>
      </pc:sldChg>
      <pc:sldChg chg="new del">
        <pc:chgData name="福﨑 博孝" userId="4992b7e9-9c6d-4b11-9cdd-c7f30ee2e9ad" providerId="ADAL" clId="{C9E0014C-299A-41C2-B43A-26153136079A}" dt="2024-06-08T02:17:01.507" v="497" actId="680"/>
        <pc:sldMkLst>
          <pc:docMk/>
          <pc:sldMk cId="1777539379" sldId="329"/>
        </pc:sldMkLst>
      </pc:sldChg>
      <pc:sldChg chg="addSp modSp new mod">
        <pc:chgData name="福﨑 博孝" userId="4992b7e9-9c6d-4b11-9cdd-c7f30ee2e9ad" providerId="ADAL" clId="{C9E0014C-299A-41C2-B43A-26153136079A}" dt="2024-06-15T08:21:58.785" v="6626" actId="20577"/>
        <pc:sldMkLst>
          <pc:docMk/>
          <pc:sldMk cId="2954547846" sldId="329"/>
        </pc:sldMkLst>
        <pc:spChg chg="add mod">
          <ac:chgData name="福﨑 博孝" userId="4992b7e9-9c6d-4b11-9cdd-c7f30ee2e9ad" providerId="ADAL" clId="{C9E0014C-299A-41C2-B43A-26153136079A}" dt="2024-06-15T08:21:58.785" v="6626" actId="20577"/>
          <ac:spMkLst>
            <pc:docMk/>
            <pc:sldMk cId="2954547846" sldId="329"/>
            <ac:spMk id="3" creationId="{8F893E47-C2D6-8420-21AF-3714E7DA3F61}"/>
          </ac:spMkLst>
        </pc:spChg>
      </pc:sldChg>
      <pc:sldChg chg="add del">
        <pc:chgData name="福﨑 博孝" userId="4992b7e9-9c6d-4b11-9cdd-c7f30ee2e9ad" providerId="ADAL" clId="{C9E0014C-299A-41C2-B43A-26153136079A}" dt="2024-06-08T02:16:38.096" v="495" actId="47"/>
        <pc:sldMkLst>
          <pc:docMk/>
          <pc:sldMk cId="4034957038" sldId="329"/>
        </pc:sldMkLst>
      </pc:sldChg>
      <pc:sldChg chg="addSp delSp modSp new mod">
        <pc:chgData name="福﨑 博孝" userId="4992b7e9-9c6d-4b11-9cdd-c7f30ee2e9ad" providerId="ADAL" clId="{C9E0014C-299A-41C2-B43A-26153136079A}" dt="2024-06-09T00:32:21.301" v="6432" actId="14100"/>
        <pc:sldMkLst>
          <pc:docMk/>
          <pc:sldMk cId="3318191948" sldId="330"/>
        </pc:sldMkLst>
        <pc:spChg chg="add del mod">
          <ac:chgData name="福﨑 博孝" userId="4992b7e9-9c6d-4b11-9cdd-c7f30ee2e9ad" providerId="ADAL" clId="{C9E0014C-299A-41C2-B43A-26153136079A}" dt="2024-06-09T00:30:33.447" v="6361"/>
          <ac:spMkLst>
            <pc:docMk/>
            <pc:sldMk cId="3318191948" sldId="330"/>
            <ac:spMk id="2" creationId="{ED42C5CC-0CA3-3001-8C1B-D5254758EF74}"/>
          </ac:spMkLst>
        </pc:spChg>
        <pc:spChg chg="add mod">
          <ac:chgData name="福﨑 博孝" userId="4992b7e9-9c6d-4b11-9cdd-c7f30ee2e9ad" providerId="ADAL" clId="{C9E0014C-299A-41C2-B43A-26153136079A}" dt="2024-06-09T00:30:42.854" v="6370" actId="20577"/>
          <ac:spMkLst>
            <pc:docMk/>
            <pc:sldMk cId="3318191948" sldId="330"/>
            <ac:spMk id="3" creationId="{396BDA0A-042E-EB44-C8AE-F40F5180D08B}"/>
          </ac:spMkLst>
        </pc:spChg>
        <pc:spChg chg="add del mod">
          <ac:chgData name="福﨑 博孝" userId="4992b7e9-9c6d-4b11-9cdd-c7f30ee2e9ad" providerId="ADAL" clId="{C9E0014C-299A-41C2-B43A-26153136079A}" dt="2024-06-09T00:31:10.864" v="6375"/>
          <ac:spMkLst>
            <pc:docMk/>
            <pc:sldMk cId="3318191948" sldId="330"/>
            <ac:spMk id="4" creationId="{CEDAE41C-94F5-AE65-85D0-5CD4A02206A7}"/>
          </ac:spMkLst>
        </pc:spChg>
        <pc:spChg chg="add mod">
          <ac:chgData name="福﨑 博孝" userId="4992b7e9-9c6d-4b11-9cdd-c7f30ee2e9ad" providerId="ADAL" clId="{C9E0014C-299A-41C2-B43A-26153136079A}" dt="2024-06-09T00:31:05.485" v="6373" actId="767"/>
          <ac:spMkLst>
            <pc:docMk/>
            <pc:sldMk cId="3318191948" sldId="330"/>
            <ac:spMk id="5" creationId="{E7D304A4-68C0-0437-000C-87B5F9E3D74B}"/>
          </ac:spMkLst>
        </pc:spChg>
        <pc:spChg chg="add mod">
          <ac:chgData name="福﨑 博孝" userId="4992b7e9-9c6d-4b11-9cdd-c7f30ee2e9ad" providerId="ADAL" clId="{C9E0014C-299A-41C2-B43A-26153136079A}" dt="2024-06-09T00:32:21.301" v="6432" actId="14100"/>
          <ac:spMkLst>
            <pc:docMk/>
            <pc:sldMk cId="3318191948" sldId="330"/>
            <ac:spMk id="6" creationId="{A1DD83F8-4CE0-FC5E-5FCF-5EC63E6FE9E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8475"/>
          </a:xfrm>
          <a:prstGeom prst="rect">
            <a:avLst/>
          </a:prstGeom>
        </p:spPr>
        <p:txBody>
          <a:bodyPr vert="horz" lIns="91440" tIns="45720" rIns="91440" bIns="45720" rtlCol="0"/>
          <a:lstStyle>
            <a:lvl1pPr algn="r">
              <a:defRPr sz="1200"/>
            </a:lvl1pPr>
          </a:lstStyle>
          <a:p>
            <a:fld id="{B5275B89-8487-4D9C-9015-6F4C518D74D1}" type="datetimeFigureOut">
              <a:rPr kumimoji="1" lang="ja-JP" altLang="en-US" smtClean="0"/>
              <a:t>2024/6/15</a:t>
            </a:fld>
            <a:endParaRPr kumimoji="1" lang="ja-JP" altLang="en-US"/>
          </a:p>
        </p:txBody>
      </p:sp>
      <p:sp>
        <p:nvSpPr>
          <p:cNvPr id="4" name="スライド イメージ プレースホルダー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a:defRPr sz="1200"/>
            </a:lvl1pPr>
          </a:lstStyle>
          <a:p>
            <a:fld id="{5F7849D1-77B0-417D-9833-9DB6E1DF92CF}" type="slidenum">
              <a:rPr kumimoji="1" lang="ja-JP" altLang="en-US" smtClean="0"/>
              <a:t>‹#›</a:t>
            </a:fld>
            <a:endParaRPr kumimoji="1" lang="ja-JP" altLang="en-US"/>
          </a:p>
        </p:txBody>
      </p:sp>
    </p:spTree>
    <p:extLst>
      <p:ext uri="{BB962C8B-B14F-4D97-AF65-F5344CB8AC3E}">
        <p14:creationId xmlns:p14="http://schemas.microsoft.com/office/powerpoint/2010/main" val="202841078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9E0625ED-832F-478F-9A61-9953244B12B4}" type="datetimeFigureOut">
              <a:rPr kumimoji="1" lang="ja-JP" altLang="en-US" smtClean="0"/>
              <a:t>2024/6/15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F65ED5C-5580-49A8-9A15-D48A8DAD7028}" type="slidenum">
              <a:rPr kumimoji="1" lang="ja-JP" altLang="en-US" smtClean="0"/>
              <a:t>‹#›</a:t>
            </a:fld>
            <a:endParaRPr kumimoji="1" lang="ja-JP" altLang="en-US"/>
          </a:p>
        </p:txBody>
      </p:sp>
    </p:spTree>
    <p:extLst>
      <p:ext uri="{BB962C8B-B14F-4D97-AF65-F5344CB8AC3E}">
        <p14:creationId xmlns:p14="http://schemas.microsoft.com/office/powerpoint/2010/main" val="29897982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9E0625ED-832F-478F-9A61-9953244B12B4}" type="datetimeFigureOut">
              <a:rPr kumimoji="1" lang="ja-JP" altLang="en-US" smtClean="0"/>
              <a:t>2024/6/15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F65ED5C-5580-49A8-9A15-D48A8DAD7028}" type="slidenum">
              <a:rPr kumimoji="1" lang="ja-JP" altLang="en-US" smtClean="0"/>
              <a:t>‹#›</a:t>
            </a:fld>
            <a:endParaRPr kumimoji="1" lang="ja-JP" altLang="en-US"/>
          </a:p>
        </p:txBody>
      </p:sp>
    </p:spTree>
    <p:extLst>
      <p:ext uri="{BB962C8B-B14F-4D97-AF65-F5344CB8AC3E}">
        <p14:creationId xmlns:p14="http://schemas.microsoft.com/office/powerpoint/2010/main" val="281144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9E0625ED-832F-478F-9A61-9953244B12B4}" type="datetimeFigureOut">
              <a:rPr kumimoji="1" lang="ja-JP" altLang="en-US" smtClean="0"/>
              <a:t>2024/6/15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F65ED5C-5580-49A8-9A15-D48A8DAD7028}" type="slidenum">
              <a:rPr kumimoji="1" lang="ja-JP" altLang="en-US" smtClean="0"/>
              <a:t>‹#›</a:t>
            </a:fld>
            <a:endParaRPr kumimoji="1" lang="ja-JP" alt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9535976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9E0625ED-832F-478F-9A61-9953244B12B4}" type="datetimeFigureOut">
              <a:rPr kumimoji="1" lang="ja-JP" altLang="en-US" smtClean="0"/>
              <a:t>2024/6/15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F65ED5C-5580-49A8-9A15-D48A8DAD7028}" type="slidenum">
              <a:rPr kumimoji="1" lang="ja-JP" altLang="en-US" smtClean="0"/>
              <a:t>‹#›</a:t>
            </a:fld>
            <a:endParaRPr kumimoji="1" lang="ja-JP" altLang="en-US"/>
          </a:p>
        </p:txBody>
      </p:sp>
    </p:spTree>
    <p:extLst>
      <p:ext uri="{BB962C8B-B14F-4D97-AF65-F5344CB8AC3E}">
        <p14:creationId xmlns:p14="http://schemas.microsoft.com/office/powerpoint/2010/main" val="17178273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9E0625ED-832F-478F-9A61-9953244B12B4}" type="datetimeFigureOut">
              <a:rPr kumimoji="1" lang="ja-JP" altLang="en-US" smtClean="0"/>
              <a:t>2024/6/15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F65ED5C-5580-49A8-9A15-D48A8DAD7028}" type="slidenum">
              <a:rPr kumimoji="1" lang="ja-JP" altLang="en-US" smtClean="0"/>
              <a:t>‹#›</a:t>
            </a:fld>
            <a:endParaRPr kumimoji="1" lang="ja-JP" alt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9097092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9E0625ED-832F-478F-9A61-9953244B12B4}" type="datetimeFigureOut">
              <a:rPr kumimoji="1" lang="ja-JP" altLang="en-US" smtClean="0"/>
              <a:t>2024/6/15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F65ED5C-5580-49A8-9A15-D48A8DAD7028}" type="slidenum">
              <a:rPr kumimoji="1" lang="ja-JP" altLang="en-US" smtClean="0"/>
              <a:t>‹#›</a:t>
            </a:fld>
            <a:endParaRPr kumimoji="1" lang="ja-JP" altLang="en-US"/>
          </a:p>
        </p:txBody>
      </p:sp>
    </p:spTree>
    <p:extLst>
      <p:ext uri="{BB962C8B-B14F-4D97-AF65-F5344CB8AC3E}">
        <p14:creationId xmlns:p14="http://schemas.microsoft.com/office/powerpoint/2010/main" val="22524358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E0625ED-832F-478F-9A61-9953244B12B4}" type="datetimeFigureOut">
              <a:rPr kumimoji="1" lang="ja-JP" altLang="en-US" smtClean="0"/>
              <a:t>2024/6/15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F65ED5C-5580-49A8-9A15-D48A8DAD7028}" type="slidenum">
              <a:rPr kumimoji="1" lang="ja-JP" altLang="en-US" smtClean="0"/>
              <a:t>‹#›</a:t>
            </a:fld>
            <a:endParaRPr kumimoji="1" lang="ja-JP" altLang="en-US"/>
          </a:p>
        </p:txBody>
      </p:sp>
    </p:spTree>
    <p:extLst>
      <p:ext uri="{BB962C8B-B14F-4D97-AF65-F5344CB8AC3E}">
        <p14:creationId xmlns:p14="http://schemas.microsoft.com/office/powerpoint/2010/main" val="31658006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E0625ED-832F-478F-9A61-9953244B12B4}" type="datetimeFigureOut">
              <a:rPr kumimoji="1" lang="ja-JP" altLang="en-US" smtClean="0"/>
              <a:t>2024/6/15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F65ED5C-5580-49A8-9A15-D48A8DAD7028}" type="slidenum">
              <a:rPr kumimoji="1" lang="ja-JP" altLang="en-US" smtClean="0"/>
              <a:t>‹#›</a:t>
            </a:fld>
            <a:endParaRPr kumimoji="1" lang="ja-JP" altLang="en-US"/>
          </a:p>
        </p:txBody>
      </p:sp>
    </p:spTree>
    <p:extLst>
      <p:ext uri="{BB962C8B-B14F-4D97-AF65-F5344CB8AC3E}">
        <p14:creationId xmlns:p14="http://schemas.microsoft.com/office/powerpoint/2010/main" val="1816457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E0625ED-832F-478F-9A61-9953244B12B4}" type="datetimeFigureOut">
              <a:rPr kumimoji="1" lang="ja-JP" altLang="en-US" smtClean="0"/>
              <a:t>2024/6/15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F65ED5C-5580-49A8-9A15-D48A8DAD7028}" type="slidenum">
              <a:rPr kumimoji="1" lang="ja-JP" altLang="en-US" smtClean="0"/>
              <a:t>‹#›</a:t>
            </a:fld>
            <a:endParaRPr kumimoji="1" lang="ja-JP" altLang="en-US"/>
          </a:p>
        </p:txBody>
      </p:sp>
    </p:spTree>
    <p:extLst>
      <p:ext uri="{BB962C8B-B14F-4D97-AF65-F5344CB8AC3E}">
        <p14:creationId xmlns:p14="http://schemas.microsoft.com/office/powerpoint/2010/main" val="39787872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9E0625ED-832F-478F-9A61-9953244B12B4}" type="datetimeFigureOut">
              <a:rPr kumimoji="1" lang="ja-JP" altLang="en-US" smtClean="0"/>
              <a:t>2024/6/15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F65ED5C-5580-49A8-9A15-D48A8DAD7028}" type="slidenum">
              <a:rPr kumimoji="1" lang="ja-JP" altLang="en-US" smtClean="0"/>
              <a:t>‹#›</a:t>
            </a:fld>
            <a:endParaRPr kumimoji="1" lang="ja-JP" altLang="en-US"/>
          </a:p>
        </p:txBody>
      </p:sp>
    </p:spTree>
    <p:extLst>
      <p:ext uri="{BB962C8B-B14F-4D97-AF65-F5344CB8AC3E}">
        <p14:creationId xmlns:p14="http://schemas.microsoft.com/office/powerpoint/2010/main" val="4039235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9E0625ED-832F-478F-9A61-9953244B12B4}" type="datetimeFigureOut">
              <a:rPr kumimoji="1" lang="ja-JP" altLang="en-US" smtClean="0"/>
              <a:t>2024/6/15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F65ED5C-5580-49A8-9A15-D48A8DAD7028}" type="slidenum">
              <a:rPr kumimoji="1" lang="ja-JP" altLang="en-US" smtClean="0"/>
              <a:t>‹#›</a:t>
            </a:fld>
            <a:endParaRPr kumimoji="1" lang="ja-JP" altLang="en-US"/>
          </a:p>
        </p:txBody>
      </p:sp>
    </p:spTree>
    <p:extLst>
      <p:ext uri="{BB962C8B-B14F-4D97-AF65-F5344CB8AC3E}">
        <p14:creationId xmlns:p14="http://schemas.microsoft.com/office/powerpoint/2010/main" val="40775004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9E0625ED-832F-478F-9A61-9953244B12B4}" type="datetimeFigureOut">
              <a:rPr kumimoji="1" lang="ja-JP" altLang="en-US" smtClean="0"/>
              <a:t>2024/6/15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3F65ED5C-5580-49A8-9A15-D48A8DAD7028}" type="slidenum">
              <a:rPr kumimoji="1" lang="ja-JP" altLang="en-US" smtClean="0"/>
              <a:t>‹#›</a:t>
            </a:fld>
            <a:endParaRPr kumimoji="1" lang="ja-JP" altLang="en-US"/>
          </a:p>
        </p:txBody>
      </p:sp>
    </p:spTree>
    <p:extLst>
      <p:ext uri="{BB962C8B-B14F-4D97-AF65-F5344CB8AC3E}">
        <p14:creationId xmlns:p14="http://schemas.microsoft.com/office/powerpoint/2010/main" val="5320252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9E0625ED-832F-478F-9A61-9953244B12B4}" type="datetimeFigureOut">
              <a:rPr kumimoji="1" lang="ja-JP" altLang="en-US" smtClean="0"/>
              <a:t>2024/6/15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3F65ED5C-5580-49A8-9A15-D48A8DAD7028}" type="slidenum">
              <a:rPr kumimoji="1" lang="ja-JP" altLang="en-US" smtClean="0"/>
              <a:t>‹#›</a:t>
            </a:fld>
            <a:endParaRPr kumimoji="1" lang="ja-JP" altLang="en-US"/>
          </a:p>
        </p:txBody>
      </p:sp>
    </p:spTree>
    <p:extLst>
      <p:ext uri="{BB962C8B-B14F-4D97-AF65-F5344CB8AC3E}">
        <p14:creationId xmlns:p14="http://schemas.microsoft.com/office/powerpoint/2010/main" val="14795500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0625ED-832F-478F-9A61-9953244B12B4}" type="datetimeFigureOut">
              <a:rPr kumimoji="1" lang="ja-JP" altLang="en-US" smtClean="0"/>
              <a:t>2024/6/15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3F65ED5C-5580-49A8-9A15-D48A8DAD7028}" type="slidenum">
              <a:rPr kumimoji="1" lang="ja-JP" altLang="en-US" smtClean="0"/>
              <a:t>‹#›</a:t>
            </a:fld>
            <a:endParaRPr kumimoji="1" lang="ja-JP" altLang="en-US"/>
          </a:p>
        </p:txBody>
      </p:sp>
    </p:spTree>
    <p:extLst>
      <p:ext uri="{BB962C8B-B14F-4D97-AF65-F5344CB8AC3E}">
        <p14:creationId xmlns:p14="http://schemas.microsoft.com/office/powerpoint/2010/main" val="9429763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ja-JP" altLang="en-US"/>
              <a:t>マスター タイトルの書式設定</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E0625ED-832F-478F-9A61-9953244B12B4}" type="datetimeFigureOut">
              <a:rPr kumimoji="1" lang="ja-JP" altLang="en-US" smtClean="0"/>
              <a:t>2024/6/15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F65ED5C-5580-49A8-9A15-D48A8DAD7028}" type="slidenum">
              <a:rPr kumimoji="1" lang="ja-JP" altLang="en-US" smtClean="0"/>
              <a:t>‹#›</a:t>
            </a:fld>
            <a:endParaRPr kumimoji="1" lang="ja-JP" altLang="en-US"/>
          </a:p>
        </p:txBody>
      </p:sp>
    </p:spTree>
    <p:extLst>
      <p:ext uri="{BB962C8B-B14F-4D97-AF65-F5344CB8AC3E}">
        <p14:creationId xmlns:p14="http://schemas.microsoft.com/office/powerpoint/2010/main" val="35881816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E0625ED-832F-478F-9A61-9953244B12B4}" type="datetimeFigureOut">
              <a:rPr kumimoji="1" lang="ja-JP" altLang="en-US" smtClean="0"/>
              <a:t>2024/6/15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F65ED5C-5580-49A8-9A15-D48A8DAD7028}" type="slidenum">
              <a:rPr kumimoji="1" lang="ja-JP" altLang="en-US" smtClean="0"/>
              <a:t>‹#›</a:t>
            </a:fld>
            <a:endParaRPr kumimoji="1" lang="ja-JP" altLang="en-US"/>
          </a:p>
        </p:txBody>
      </p:sp>
    </p:spTree>
    <p:extLst>
      <p:ext uri="{BB962C8B-B14F-4D97-AF65-F5344CB8AC3E}">
        <p14:creationId xmlns:p14="http://schemas.microsoft.com/office/powerpoint/2010/main" val="1566051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E0625ED-832F-478F-9A61-9953244B12B4}" type="datetimeFigureOut">
              <a:rPr kumimoji="1" lang="ja-JP" altLang="en-US" smtClean="0"/>
              <a:t>2024/6/15</a:t>
            </a:fld>
            <a:endParaRPr kumimoji="1" lang="ja-JP" alt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3F65ED5C-5580-49A8-9A15-D48A8DAD7028}" type="slidenum">
              <a:rPr kumimoji="1" lang="ja-JP" altLang="en-US" smtClean="0"/>
              <a:t>‹#›</a:t>
            </a:fld>
            <a:endParaRPr kumimoji="1" lang="ja-JP" altLang="en-US"/>
          </a:p>
        </p:txBody>
      </p:sp>
    </p:spTree>
    <p:extLst>
      <p:ext uri="{BB962C8B-B14F-4D97-AF65-F5344CB8AC3E}">
        <p14:creationId xmlns:p14="http://schemas.microsoft.com/office/powerpoint/2010/main" val="2962942928"/>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Lst>
  <p:txStyles>
    <p:title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852141A-00D3-A570-B5ED-70DFC4C15978}"/>
              </a:ext>
            </a:extLst>
          </p:cNvPr>
          <p:cNvSpPr>
            <a:spLocks noGrp="1"/>
          </p:cNvSpPr>
          <p:nvPr>
            <p:ph type="ctrTitle"/>
          </p:nvPr>
        </p:nvSpPr>
        <p:spPr>
          <a:xfrm>
            <a:off x="509726" y="1859589"/>
            <a:ext cx="10048875" cy="1646302"/>
          </a:xfrm>
        </p:spPr>
        <p:txBody>
          <a:bodyPr/>
          <a:lstStyle/>
          <a:p>
            <a:pPr algn="ctr"/>
            <a:r>
              <a:rPr lang="ja-JP" altLang="en-US" sz="4800" b="1" kern="100" dirty="0">
                <a:effectLst/>
                <a:latin typeface="ＭＳ 明朝" panose="02020609040205080304" pitchFamily="17" charset="-128"/>
                <a:ea typeface="ＭＳ 明朝" panose="02020609040205080304" pitchFamily="17" charset="-128"/>
                <a:cs typeface="Times New Roman" panose="02020603050405020304" pitchFamily="18" charset="0"/>
              </a:rPr>
              <a:t>ペイシェントハラスメント対策</a:t>
            </a:r>
            <a:br>
              <a:rPr lang="en-US" altLang="ja-JP" sz="4800" b="1" kern="100" dirty="0">
                <a:effectLst/>
                <a:latin typeface="ＭＳ 明朝" panose="02020609040205080304" pitchFamily="17" charset="-128"/>
                <a:ea typeface="ＭＳ 明朝" panose="02020609040205080304" pitchFamily="17" charset="-128"/>
                <a:cs typeface="Times New Roman" panose="02020603050405020304" pitchFamily="18" charset="0"/>
              </a:rPr>
            </a:br>
            <a:r>
              <a:rPr lang="ja-JP" altLang="en-US" sz="4400" b="1" kern="100" dirty="0">
                <a:latin typeface="ＭＳ 明朝" panose="02020609040205080304" pitchFamily="17" charset="-128"/>
                <a:ea typeface="ＭＳ 明朝" panose="02020609040205080304" pitchFamily="17" charset="-128"/>
                <a:cs typeface="Times New Roman" panose="02020603050405020304" pitchFamily="18" charset="0"/>
              </a:rPr>
              <a:t>～患者・家族との向き合い方～</a:t>
            </a:r>
            <a:endParaRPr kumimoji="1" lang="ja-JP" altLang="en-US" sz="4400" dirty="0"/>
          </a:p>
        </p:txBody>
      </p:sp>
      <p:sp>
        <p:nvSpPr>
          <p:cNvPr id="3" name="字幕 2">
            <a:extLst>
              <a:ext uri="{FF2B5EF4-FFF2-40B4-BE49-F238E27FC236}">
                <a16:creationId xmlns:a16="http://schemas.microsoft.com/office/drawing/2014/main" id="{B198D3FF-1529-32EA-31CD-A64EDD84A7CF}"/>
              </a:ext>
            </a:extLst>
          </p:cNvPr>
          <p:cNvSpPr>
            <a:spLocks noGrp="1"/>
          </p:cNvSpPr>
          <p:nvPr>
            <p:ph type="subTitle" idx="1"/>
          </p:nvPr>
        </p:nvSpPr>
        <p:spPr>
          <a:xfrm>
            <a:off x="1195525" y="3505891"/>
            <a:ext cx="9363076" cy="1096899"/>
          </a:xfrm>
        </p:spPr>
        <p:txBody>
          <a:bodyPr>
            <a:noAutofit/>
          </a:bodyPr>
          <a:lstStyle/>
          <a:p>
            <a:pPr algn="l"/>
            <a:endParaRPr kumimoji="1" lang="en-US" altLang="zh-TW" sz="4000" dirty="0">
              <a:solidFill>
                <a:schemeClr val="tx1"/>
              </a:solidFill>
              <a:latin typeface="ＭＳ 明朝" panose="02020609040205080304" pitchFamily="17" charset="-128"/>
              <a:ea typeface="ＭＳ 明朝" panose="02020609040205080304" pitchFamily="17" charset="-128"/>
            </a:endParaRPr>
          </a:p>
          <a:p>
            <a:pPr algn="l"/>
            <a:r>
              <a:rPr kumimoji="1" lang="ja-JP" altLang="en-US" sz="4000" dirty="0">
                <a:solidFill>
                  <a:schemeClr val="tx1"/>
                </a:solidFill>
                <a:latin typeface="ＭＳ 明朝" panose="02020609040205080304" pitchFamily="17" charset="-128"/>
                <a:ea typeface="ＭＳ 明朝" panose="02020609040205080304" pitchFamily="17" charset="-128"/>
              </a:rPr>
              <a:t>　　　　　　　　</a:t>
            </a:r>
            <a:r>
              <a:rPr kumimoji="1" lang="zh-TW" altLang="en-US" sz="4000" dirty="0">
                <a:solidFill>
                  <a:schemeClr val="tx1"/>
                </a:solidFill>
                <a:latin typeface="ＭＳ 明朝" panose="02020609040205080304" pitchFamily="17" charset="-128"/>
                <a:ea typeface="ＭＳ 明朝" panose="02020609040205080304" pitchFamily="17" charset="-128"/>
              </a:rPr>
              <a:t>弁護士</a:t>
            </a:r>
            <a:r>
              <a:rPr kumimoji="1" lang="ja-JP" altLang="en-US" sz="4000" dirty="0">
                <a:solidFill>
                  <a:schemeClr val="tx1"/>
                </a:solidFill>
                <a:latin typeface="ＭＳ 明朝" panose="02020609040205080304" pitchFamily="17" charset="-128"/>
                <a:ea typeface="ＭＳ 明朝" panose="02020609040205080304" pitchFamily="17" charset="-128"/>
              </a:rPr>
              <a:t>　　</a:t>
            </a:r>
            <a:r>
              <a:rPr kumimoji="1" lang="zh-TW" altLang="en-US" sz="4000" dirty="0">
                <a:solidFill>
                  <a:schemeClr val="tx1"/>
                </a:solidFill>
                <a:latin typeface="ＭＳ 明朝" panose="02020609040205080304" pitchFamily="17" charset="-128"/>
                <a:ea typeface="ＭＳ 明朝" panose="02020609040205080304" pitchFamily="17" charset="-128"/>
              </a:rPr>
              <a:t>福﨑　博孝</a:t>
            </a:r>
          </a:p>
          <a:p>
            <a:endParaRPr kumimoji="1" lang="ja-JP" altLang="en-US" sz="4000" dirty="0">
              <a:solidFill>
                <a:schemeClr val="tx1"/>
              </a:solidFill>
            </a:endParaRPr>
          </a:p>
        </p:txBody>
      </p:sp>
      <p:sp>
        <p:nvSpPr>
          <p:cNvPr id="9" name="テキスト ボックス 8">
            <a:extLst>
              <a:ext uri="{FF2B5EF4-FFF2-40B4-BE49-F238E27FC236}">
                <a16:creationId xmlns:a16="http://schemas.microsoft.com/office/drawing/2014/main" id="{9113F483-FC36-D199-BC6E-001A7D6570C1}"/>
              </a:ext>
            </a:extLst>
          </p:cNvPr>
          <p:cNvSpPr txBox="1"/>
          <p:nvPr/>
        </p:nvSpPr>
        <p:spPr>
          <a:xfrm>
            <a:off x="858982" y="1674923"/>
            <a:ext cx="6123709" cy="400110"/>
          </a:xfrm>
          <a:prstGeom prst="rect">
            <a:avLst/>
          </a:prstGeom>
          <a:noFill/>
        </p:spPr>
        <p:txBody>
          <a:bodyPr wrap="square" rtlCol="0">
            <a:spAutoFit/>
          </a:bodyPr>
          <a:lstStyle/>
          <a:p>
            <a:r>
              <a:rPr kumimoji="1" lang="ja-JP" altLang="en-US" sz="2000" dirty="0"/>
              <a:t>（第</a:t>
            </a:r>
            <a:r>
              <a:rPr kumimoji="1" lang="en-US" altLang="ja-JP" sz="2000" dirty="0"/>
              <a:t>26</a:t>
            </a:r>
            <a:r>
              <a:rPr kumimoji="1" lang="ja-JP" altLang="en-US" sz="2000" dirty="0"/>
              <a:t>回日本医療マネジメント学会学術総会）</a:t>
            </a:r>
          </a:p>
        </p:txBody>
      </p:sp>
      <p:sp>
        <p:nvSpPr>
          <p:cNvPr id="5" name="テキスト ボックス 4">
            <a:extLst>
              <a:ext uri="{FF2B5EF4-FFF2-40B4-BE49-F238E27FC236}">
                <a16:creationId xmlns:a16="http://schemas.microsoft.com/office/drawing/2014/main" id="{2AA2AEDA-384C-555F-88A6-36480EFD529D}"/>
              </a:ext>
            </a:extLst>
          </p:cNvPr>
          <p:cNvSpPr txBox="1"/>
          <p:nvPr/>
        </p:nvSpPr>
        <p:spPr>
          <a:xfrm>
            <a:off x="9864436" y="174664"/>
            <a:ext cx="1801092" cy="369332"/>
          </a:xfrm>
          <a:prstGeom prst="rect">
            <a:avLst/>
          </a:prstGeom>
          <a:noFill/>
        </p:spPr>
        <p:txBody>
          <a:bodyPr wrap="square" rtlCol="0">
            <a:spAutoFit/>
          </a:bodyPr>
          <a:lstStyle/>
          <a:p>
            <a:r>
              <a:rPr kumimoji="1" lang="en-US" altLang="ja-JP" dirty="0"/>
              <a:t>2024</a:t>
            </a:r>
            <a:r>
              <a:rPr kumimoji="1" lang="ja-JP" altLang="en-US" dirty="0"/>
              <a:t>年</a:t>
            </a:r>
            <a:r>
              <a:rPr kumimoji="1" lang="en-US" altLang="ja-JP" dirty="0"/>
              <a:t>6</a:t>
            </a:r>
            <a:r>
              <a:rPr kumimoji="1" lang="ja-JP" altLang="en-US" dirty="0"/>
              <a:t>月</a:t>
            </a:r>
            <a:r>
              <a:rPr kumimoji="1" lang="en-US" altLang="ja-JP" dirty="0"/>
              <a:t>22</a:t>
            </a:r>
            <a:r>
              <a:rPr kumimoji="1" lang="ja-JP" altLang="en-US" dirty="0"/>
              <a:t>日</a:t>
            </a:r>
          </a:p>
        </p:txBody>
      </p:sp>
    </p:spTree>
    <p:extLst>
      <p:ext uri="{BB962C8B-B14F-4D97-AF65-F5344CB8AC3E}">
        <p14:creationId xmlns:p14="http://schemas.microsoft.com/office/powerpoint/2010/main" val="38263026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550F7F04-607D-59E5-09FC-1A1354B4C6F3}"/>
              </a:ext>
            </a:extLst>
          </p:cNvPr>
          <p:cNvSpPr txBox="1"/>
          <p:nvPr/>
        </p:nvSpPr>
        <p:spPr>
          <a:xfrm>
            <a:off x="176676" y="210393"/>
            <a:ext cx="11838648" cy="5324535"/>
          </a:xfrm>
          <a:prstGeom prst="rect">
            <a:avLst/>
          </a:prstGeom>
          <a:noFill/>
        </p:spPr>
        <p:txBody>
          <a:bodyPr wrap="square">
            <a:spAutoFit/>
          </a:bodyPr>
          <a:lstStyle/>
          <a:p>
            <a:r>
              <a:rPr lang="ja-JP" altLang="ja-JP" sz="2000" b="1" kern="100" dirty="0">
                <a:solidFill>
                  <a:srgbClr val="FF00FF"/>
                </a:solidFill>
                <a:effectLst/>
                <a:latin typeface="ＭＳ 明朝" panose="02020609040205080304" pitchFamily="17" charset="-128"/>
                <a:ea typeface="ＭＳ 明朝" panose="02020609040205080304" pitchFamily="17" charset="-128"/>
                <a:cs typeface="Courier New" panose="02070309020205020404" pitchFamily="49" charset="0"/>
              </a:rPr>
              <a:t>№</a:t>
            </a:r>
            <a:r>
              <a:rPr lang="en-US" altLang="ja-JP" sz="2000" b="1" kern="100" dirty="0">
                <a:solidFill>
                  <a:srgbClr val="FF00FF"/>
                </a:solidFill>
                <a:latin typeface="ＭＳ 明朝" panose="02020609040205080304" pitchFamily="17" charset="-128"/>
                <a:ea typeface="ＭＳ 明朝" panose="02020609040205080304" pitchFamily="17" charset="-128"/>
                <a:cs typeface="Courier New" panose="02070309020205020404" pitchFamily="49" charset="0"/>
              </a:rPr>
              <a:t>9</a:t>
            </a:r>
            <a:endParaRPr lang="ja-JP" altLang="ja-JP" sz="2000" kern="100" dirty="0">
              <a:solidFill>
                <a:srgbClr val="FF00FF"/>
              </a:solidFill>
              <a:effectLst/>
              <a:latin typeface="ＭＳ 明朝" panose="02020609040205080304" pitchFamily="17" charset="-128"/>
              <a:ea typeface="ＭＳ 明朝" panose="02020609040205080304" pitchFamily="17" charset="-128"/>
              <a:cs typeface="Courier New" panose="02070309020205020404" pitchFamily="49" charset="0"/>
            </a:endParaRPr>
          </a:p>
          <a:p>
            <a:r>
              <a:rPr lang="en-US" altLang="ja-JP" sz="2000" b="1" kern="100" dirty="0">
                <a:effectLst/>
                <a:latin typeface="ＭＳ 明朝" panose="02020609040205080304" pitchFamily="17" charset="-128"/>
                <a:ea typeface="ＭＳ 明朝" panose="02020609040205080304" pitchFamily="17" charset="-128"/>
                <a:cs typeface="Courier New" panose="02070309020205020404" pitchFamily="49" charset="0"/>
              </a:rPr>
              <a:t> </a:t>
            </a:r>
            <a:endParaRPr lang="ja-JP" altLang="ja-JP" sz="2000" kern="100" dirty="0">
              <a:effectLst/>
              <a:latin typeface="ＭＳ 明朝" panose="02020609040205080304" pitchFamily="17" charset="-128"/>
              <a:ea typeface="ＭＳ 明朝" panose="02020609040205080304" pitchFamily="17" charset="-128"/>
              <a:cs typeface="Courier New" panose="02070309020205020404" pitchFamily="49" charset="0"/>
            </a:endParaRPr>
          </a:p>
          <a:p>
            <a:r>
              <a:rPr lang="ja-JP" altLang="en-US" sz="2000" b="1"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Courier New" panose="02070309020205020404" pitchFamily="49" charset="0"/>
              </a:rPr>
              <a:t>　</a:t>
            </a:r>
            <a:r>
              <a:rPr lang="ja-JP" altLang="ja-JP" sz="2000" b="1" kern="100" dirty="0">
                <a:effectLst>
                  <a:outerShdw blurRad="38100" dist="38100" dir="2700000" algn="tl">
                    <a:srgbClr val="000000">
                      <a:alpha val="43137"/>
                    </a:srgbClr>
                  </a:outerShdw>
                </a:effectLst>
                <a:highlight>
                  <a:srgbClr val="FFFF00"/>
                </a:highlight>
                <a:latin typeface="ＭＳ 明朝" panose="02020609040205080304" pitchFamily="17" charset="-128"/>
                <a:ea typeface="ＭＳ 明朝" panose="02020609040205080304" pitchFamily="17" charset="-128"/>
                <a:cs typeface="Courier New" panose="02070309020205020404" pitchFamily="49" charset="0"/>
              </a:rPr>
              <a:t>５　職員個人の力量に任されたペイハラ対応は“その職員を精神的に追い詰めた”こと </a:t>
            </a:r>
            <a:endParaRPr lang="en-US" altLang="ja-JP" sz="2000" b="1" kern="100" dirty="0">
              <a:effectLst>
                <a:outerShdw blurRad="38100" dist="38100" dir="2700000" algn="tl">
                  <a:srgbClr val="000000">
                    <a:alpha val="43137"/>
                  </a:srgbClr>
                </a:outerShdw>
              </a:effectLst>
              <a:highlight>
                <a:srgbClr val="FFFF00"/>
              </a:highlight>
              <a:latin typeface="ＭＳ 明朝" panose="02020609040205080304" pitchFamily="17" charset="-128"/>
              <a:ea typeface="ＭＳ 明朝" panose="02020609040205080304" pitchFamily="17" charset="-128"/>
              <a:cs typeface="Courier New" panose="02070309020205020404" pitchFamily="49" charset="0"/>
            </a:endParaRPr>
          </a:p>
          <a:p>
            <a:endParaRPr lang="ja-JP" altLang="ja-JP" sz="2000" kern="100" dirty="0">
              <a:effectLst/>
              <a:latin typeface="ＭＳ 明朝" panose="02020609040205080304" pitchFamily="17" charset="-128"/>
              <a:ea typeface="ＭＳ 明朝" panose="02020609040205080304" pitchFamily="17" charset="-128"/>
              <a:cs typeface="Courier New" panose="02070309020205020404" pitchFamily="49" charset="0"/>
            </a:endParaRPr>
          </a:p>
          <a:p>
            <a:pPr indent="152400"/>
            <a:r>
              <a:rPr lang="ja-JP" altLang="ja-JP" sz="2000" kern="100" dirty="0">
                <a:effectLst/>
                <a:latin typeface="ＭＳ 明朝" panose="02020609040205080304" pitchFamily="17" charset="-128"/>
                <a:ea typeface="ＭＳ 明朝" panose="02020609040205080304" pitchFamily="17" charset="-128"/>
                <a:cs typeface="Courier New" panose="02070309020205020404" pitchFamily="49" charset="0"/>
              </a:rPr>
              <a:t>そのためにどういうことが起きたのか…、</a:t>
            </a:r>
          </a:p>
          <a:p>
            <a:pPr indent="152400"/>
            <a:r>
              <a:rPr lang="ja-JP" altLang="ja-JP" sz="2000" kern="100" dirty="0">
                <a:effectLst/>
                <a:latin typeface="ＭＳ 明朝" panose="02020609040205080304" pitchFamily="17" charset="-128"/>
                <a:ea typeface="ＭＳ 明朝" panose="02020609040205080304" pitchFamily="17" charset="-128"/>
                <a:cs typeface="Courier New" panose="02070309020205020404" pitchFamily="49" charset="0"/>
              </a:rPr>
              <a:t>ペイハラ対応が職員個人の力量に任されていたために、その限界を超えてしまうと、</a:t>
            </a:r>
            <a:r>
              <a:rPr lang="ja-JP" altLang="ja-JP" sz="2000" b="1" u="sng" kern="100" dirty="0">
                <a:effectLst/>
                <a:latin typeface="ＭＳ 明朝" panose="02020609040205080304" pitchFamily="17" charset="-128"/>
                <a:ea typeface="ＭＳ 明朝" panose="02020609040205080304" pitchFamily="17" charset="-128"/>
                <a:cs typeface="Courier New" panose="02070309020205020404" pitchFamily="49" charset="0"/>
              </a:rPr>
              <a:t>❶</a:t>
            </a:r>
            <a:r>
              <a:rPr lang="ja-JP" altLang="ja-JP" sz="2000" b="1" u="sng" kern="100" dirty="0">
                <a:solidFill>
                  <a:srgbClr val="00B0F0"/>
                </a:solidFill>
                <a:latin typeface="ＭＳ 明朝" panose="02020609040205080304" pitchFamily="17" charset="-128"/>
                <a:ea typeface="ＭＳ 明朝" panose="02020609040205080304" pitchFamily="17" charset="-128"/>
                <a:cs typeface="Courier New" panose="02070309020205020404" pitchFamily="49" charset="0"/>
              </a:rPr>
              <a:t>心療内科に通院する看護師</a:t>
            </a:r>
            <a:r>
              <a:rPr lang="ja-JP" altLang="ja-JP" sz="2000" b="1" u="sng" kern="100" dirty="0">
                <a:latin typeface="ＭＳ 明朝" panose="02020609040205080304" pitchFamily="17" charset="-128"/>
                <a:ea typeface="ＭＳ 明朝" panose="02020609040205080304" pitchFamily="17" charset="-128"/>
                <a:cs typeface="Courier New" panose="02070309020205020404" pitchFamily="49" charset="0"/>
              </a:rPr>
              <a:t>が見られるようになり</a:t>
            </a:r>
            <a:r>
              <a:rPr lang="ja-JP" altLang="ja-JP" sz="2000" u="sng" kern="100" dirty="0">
                <a:effectLst/>
                <a:latin typeface="ＭＳ 明朝" panose="02020609040205080304" pitchFamily="17" charset="-128"/>
                <a:ea typeface="ＭＳ 明朝" panose="02020609040205080304" pitchFamily="17" charset="-128"/>
                <a:cs typeface="Courier New" panose="02070309020205020404" pitchFamily="49" charset="0"/>
              </a:rPr>
              <a:t>、</a:t>
            </a:r>
            <a:r>
              <a:rPr lang="ja-JP" altLang="ja-JP" sz="2000" b="1" u="sng" kern="100" dirty="0">
                <a:effectLst/>
                <a:latin typeface="ＭＳ 明朝" panose="02020609040205080304" pitchFamily="17" charset="-128"/>
                <a:ea typeface="ＭＳ 明朝" panose="02020609040205080304" pitchFamily="17" charset="-128"/>
                <a:cs typeface="Courier New" panose="02070309020205020404" pitchFamily="49" charset="0"/>
              </a:rPr>
              <a:t>❷</a:t>
            </a:r>
            <a:r>
              <a:rPr lang="ja-JP" altLang="ja-JP" sz="2000" b="1" u="sng" kern="100" dirty="0">
                <a:solidFill>
                  <a:srgbClr val="00B0F0"/>
                </a:solidFill>
                <a:latin typeface="ＭＳ 明朝" panose="02020609040205080304" pitchFamily="17" charset="-128"/>
                <a:ea typeface="ＭＳ 明朝" panose="02020609040205080304" pitchFamily="17" charset="-128"/>
                <a:cs typeface="Courier New" panose="02070309020205020404" pitchFamily="49" charset="0"/>
              </a:rPr>
              <a:t>睡眠導入剤を常用するクレーム担当職員</a:t>
            </a:r>
            <a:r>
              <a:rPr lang="ja-JP" altLang="ja-JP" sz="2000" b="1" u="sng" kern="100" dirty="0">
                <a:latin typeface="ＭＳ 明朝" panose="02020609040205080304" pitchFamily="17" charset="-128"/>
                <a:ea typeface="ＭＳ 明朝" panose="02020609040205080304" pitchFamily="17" charset="-128"/>
                <a:cs typeface="Courier New" panose="02070309020205020404" pitchFamily="49" charset="0"/>
              </a:rPr>
              <a:t>が増え</a:t>
            </a:r>
            <a:r>
              <a:rPr lang="ja-JP" altLang="ja-JP" sz="2000" u="sng" kern="100" dirty="0">
                <a:effectLst/>
                <a:latin typeface="ＭＳ 明朝" panose="02020609040205080304" pitchFamily="17" charset="-128"/>
                <a:ea typeface="ＭＳ 明朝" panose="02020609040205080304" pitchFamily="17" charset="-128"/>
                <a:cs typeface="Courier New" panose="02070309020205020404" pitchFamily="49" charset="0"/>
              </a:rPr>
              <a:t>、</a:t>
            </a:r>
            <a:r>
              <a:rPr lang="ja-JP" altLang="ja-JP" sz="2000" b="1" u="sng" kern="100" dirty="0">
                <a:effectLst/>
                <a:latin typeface="ＭＳ 明朝" panose="02020609040205080304" pitchFamily="17" charset="-128"/>
                <a:ea typeface="ＭＳ 明朝" panose="02020609040205080304" pitchFamily="17" charset="-128"/>
                <a:cs typeface="Courier New" panose="02070309020205020404" pitchFamily="49" charset="0"/>
              </a:rPr>
              <a:t>❸</a:t>
            </a:r>
            <a:r>
              <a:rPr lang="ja-JP" altLang="ja-JP" sz="2000" b="1" u="sng" kern="100" dirty="0">
                <a:solidFill>
                  <a:srgbClr val="00B0F0"/>
                </a:solidFill>
                <a:latin typeface="ＭＳ 明朝" panose="02020609040205080304" pitchFamily="17" charset="-128"/>
                <a:ea typeface="ＭＳ 明朝" panose="02020609040205080304" pitchFamily="17" charset="-128"/>
                <a:cs typeface="Courier New" panose="02070309020205020404" pitchFamily="49" charset="0"/>
              </a:rPr>
              <a:t>ペイハラ対応で精神を侵されて家庭が崩壊した（離婚した）クレーム担当職員</a:t>
            </a:r>
            <a:r>
              <a:rPr lang="ja-JP" altLang="ja-JP" sz="2000" b="1" u="sng" kern="100" dirty="0">
                <a:latin typeface="ＭＳ 明朝" panose="02020609040205080304" pitchFamily="17" charset="-128"/>
                <a:ea typeface="ＭＳ 明朝" panose="02020609040205080304" pitchFamily="17" charset="-128"/>
                <a:cs typeface="Courier New" panose="02070309020205020404" pitchFamily="49" charset="0"/>
              </a:rPr>
              <a:t>までもが見られる</a:t>
            </a:r>
            <a:r>
              <a:rPr lang="ja-JP" altLang="ja-JP" sz="2000" b="1" u="sng" kern="100" dirty="0">
                <a:effectLst/>
                <a:latin typeface="ＭＳ 明朝" panose="02020609040205080304" pitchFamily="17" charset="-128"/>
                <a:ea typeface="ＭＳ 明朝" panose="02020609040205080304" pitchFamily="17" charset="-128"/>
                <a:cs typeface="Courier New" panose="02070309020205020404" pitchFamily="49" charset="0"/>
              </a:rPr>
              <a:t>ようになった</a:t>
            </a:r>
            <a:r>
              <a:rPr lang="ja-JP" altLang="ja-JP" sz="2000" u="sng" kern="100" dirty="0">
                <a:effectLst/>
                <a:latin typeface="ＭＳ 明朝" panose="02020609040205080304" pitchFamily="17" charset="-128"/>
                <a:ea typeface="ＭＳ 明朝" panose="02020609040205080304" pitchFamily="17" charset="-128"/>
                <a:cs typeface="Courier New" panose="02070309020205020404" pitchFamily="49" charset="0"/>
              </a:rPr>
              <a:t>のです</a:t>
            </a:r>
            <a:r>
              <a:rPr lang="ja-JP" altLang="ja-JP" sz="2000" kern="100" dirty="0">
                <a:effectLst/>
                <a:latin typeface="ＭＳ 明朝" panose="02020609040205080304" pitchFamily="17" charset="-128"/>
                <a:ea typeface="ＭＳ 明朝" panose="02020609040205080304" pitchFamily="17" charset="-128"/>
                <a:cs typeface="Courier New" panose="02070309020205020404" pitchFamily="49" charset="0"/>
              </a:rPr>
              <a:t>。</a:t>
            </a:r>
            <a:endParaRPr lang="en-US" altLang="ja-JP" sz="2000" kern="100" dirty="0">
              <a:effectLst/>
              <a:latin typeface="ＭＳ 明朝" panose="02020609040205080304" pitchFamily="17" charset="-128"/>
              <a:ea typeface="ＭＳ 明朝" panose="02020609040205080304" pitchFamily="17" charset="-128"/>
              <a:cs typeface="Courier New" panose="02070309020205020404" pitchFamily="49" charset="0"/>
            </a:endParaRPr>
          </a:p>
          <a:p>
            <a:pPr indent="152400"/>
            <a:endParaRPr lang="ja-JP" altLang="ja-JP" sz="2000" kern="100" dirty="0">
              <a:effectLst/>
              <a:latin typeface="ＭＳ 明朝" panose="02020609040205080304" pitchFamily="17" charset="-128"/>
              <a:ea typeface="ＭＳ 明朝" panose="02020609040205080304" pitchFamily="17" charset="-128"/>
              <a:cs typeface="Courier New" panose="02070309020205020404" pitchFamily="49" charset="0"/>
            </a:endParaRPr>
          </a:p>
          <a:p>
            <a:pPr indent="152400"/>
            <a:r>
              <a:rPr lang="ja-JP" altLang="ja-JP" sz="2000" kern="100" dirty="0">
                <a:effectLst/>
                <a:latin typeface="ＭＳ 明朝" panose="02020609040205080304" pitchFamily="17" charset="-128"/>
                <a:ea typeface="ＭＳ 明朝" panose="02020609040205080304" pitchFamily="17" charset="-128"/>
                <a:cs typeface="Courier New" panose="02070309020205020404" pitchFamily="49" charset="0"/>
              </a:rPr>
              <a:t>私は実際に、多くの病院でそのような人たちを少なからず見てきています。</a:t>
            </a:r>
            <a:endParaRPr lang="en-US" altLang="ja-JP" sz="2000" kern="100" dirty="0">
              <a:effectLst/>
              <a:latin typeface="ＭＳ 明朝" panose="02020609040205080304" pitchFamily="17" charset="-128"/>
              <a:ea typeface="ＭＳ 明朝" panose="02020609040205080304" pitchFamily="17" charset="-128"/>
              <a:cs typeface="Courier New" panose="02070309020205020404" pitchFamily="49" charset="0"/>
            </a:endParaRPr>
          </a:p>
          <a:p>
            <a:pPr indent="152400"/>
            <a:r>
              <a:rPr lang="ja-JP" altLang="ja-JP" sz="2000" kern="100" dirty="0">
                <a:effectLst/>
                <a:latin typeface="ＭＳ 明朝" panose="02020609040205080304" pitchFamily="17" charset="-128"/>
                <a:ea typeface="ＭＳ 明朝" panose="02020609040205080304" pitchFamily="17" charset="-128"/>
                <a:cs typeface="Courier New" panose="02070309020205020404" pitchFamily="49" charset="0"/>
              </a:rPr>
              <a:t>このような職員たちの中には、</a:t>
            </a:r>
            <a:r>
              <a:rPr lang="ja-JP" altLang="ja-JP" sz="2000" b="1" u="sng" kern="100" dirty="0">
                <a:effectLst/>
                <a:latin typeface="ＭＳ 明朝" panose="02020609040205080304" pitchFamily="17" charset="-128"/>
                <a:ea typeface="ＭＳ 明朝" panose="02020609040205080304" pitchFamily="17" charset="-128"/>
                <a:cs typeface="Courier New" panose="02070309020205020404" pitchFamily="49" charset="0"/>
              </a:rPr>
              <a:t>❹</a:t>
            </a:r>
            <a:r>
              <a:rPr lang="ja-JP" altLang="ja-JP" sz="2000" b="1" u="sng" kern="100" dirty="0">
                <a:solidFill>
                  <a:srgbClr val="00B0F0"/>
                </a:solidFill>
                <a:latin typeface="ＭＳ 明朝" panose="02020609040205080304" pitchFamily="17" charset="-128"/>
                <a:ea typeface="ＭＳ 明朝" panose="02020609040205080304" pitchFamily="17" charset="-128"/>
                <a:cs typeface="Courier New" panose="02070309020205020404" pitchFamily="49" charset="0"/>
              </a:rPr>
              <a:t>精神をやられて休業し、挙句の果てには退職してしまう人</a:t>
            </a:r>
            <a:r>
              <a:rPr lang="ja-JP" altLang="ja-JP" sz="2000" u="sng"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Courier New" panose="02070309020205020404" pitchFamily="49" charset="0"/>
              </a:rPr>
              <a:t>たちもいました</a:t>
            </a:r>
            <a:r>
              <a:rPr lang="ja-JP" altLang="ja-JP" sz="2000" u="sng" kern="100" dirty="0">
                <a:effectLst/>
                <a:latin typeface="ＭＳ 明朝" panose="02020609040205080304" pitchFamily="17" charset="-128"/>
                <a:ea typeface="ＭＳ 明朝" panose="02020609040205080304" pitchFamily="17" charset="-128"/>
                <a:cs typeface="Courier New" panose="02070309020205020404" pitchFamily="49" charset="0"/>
              </a:rPr>
              <a:t>。また、</a:t>
            </a:r>
            <a:r>
              <a:rPr lang="ja-JP" altLang="ja-JP" sz="2000" b="1" u="sng" kern="100" dirty="0">
                <a:effectLst/>
                <a:latin typeface="ＭＳ 明朝" panose="02020609040205080304" pitchFamily="17" charset="-128"/>
                <a:ea typeface="ＭＳ 明朝" panose="02020609040205080304" pitchFamily="17" charset="-128"/>
                <a:cs typeface="Courier New" panose="02070309020205020404" pitchFamily="49" charset="0"/>
              </a:rPr>
              <a:t>❺</a:t>
            </a:r>
            <a:r>
              <a:rPr lang="ja-JP" altLang="ja-JP" sz="2000" b="1" u="sng" kern="100" dirty="0">
                <a:solidFill>
                  <a:srgbClr val="00B0F0"/>
                </a:solidFill>
                <a:latin typeface="ＭＳ 明朝" panose="02020609040205080304" pitchFamily="17" charset="-128"/>
                <a:ea typeface="ＭＳ 明朝" panose="02020609040205080304" pitchFamily="17" charset="-128"/>
                <a:cs typeface="Courier New" panose="02070309020205020404" pitchFamily="49" charset="0"/>
              </a:rPr>
              <a:t>ペイハラ担当を余儀なくされている職員からは、「自分らの仕事は、“ゴミ拾い”、“トイレ掃除”みたいなものだから…」などという投げやりな言葉</a:t>
            </a:r>
            <a:r>
              <a:rPr lang="ja-JP" altLang="ja-JP" sz="2000" u="sng" kern="100" dirty="0">
                <a:effectLst/>
                <a:latin typeface="ＭＳ 明朝" panose="02020609040205080304" pitchFamily="17" charset="-128"/>
                <a:ea typeface="ＭＳ 明朝" panose="02020609040205080304" pitchFamily="17" charset="-128"/>
                <a:cs typeface="Courier New" panose="02070309020205020404" pitchFamily="49" charset="0"/>
              </a:rPr>
              <a:t>を何度となく聞かされました</a:t>
            </a:r>
            <a:r>
              <a:rPr lang="ja-JP" altLang="ja-JP" sz="2000" kern="100" dirty="0">
                <a:effectLst/>
                <a:latin typeface="ＭＳ 明朝" panose="02020609040205080304" pitchFamily="17" charset="-128"/>
                <a:ea typeface="ＭＳ 明朝" panose="02020609040205080304" pitchFamily="17" charset="-128"/>
                <a:cs typeface="Courier New" panose="02070309020205020404" pitchFamily="49" charset="0"/>
              </a:rPr>
              <a:t>。</a:t>
            </a:r>
            <a:endParaRPr lang="en-US" altLang="ja-JP" sz="2000" kern="100" dirty="0">
              <a:effectLst/>
              <a:latin typeface="ＭＳ 明朝" panose="02020609040205080304" pitchFamily="17" charset="-128"/>
              <a:ea typeface="ＭＳ 明朝" panose="02020609040205080304" pitchFamily="17" charset="-128"/>
              <a:cs typeface="Courier New" panose="02070309020205020404" pitchFamily="49" charset="0"/>
            </a:endParaRPr>
          </a:p>
          <a:p>
            <a:pPr indent="152400"/>
            <a:endParaRPr lang="ja-JP" altLang="ja-JP" sz="2000" kern="100" dirty="0">
              <a:effectLst/>
              <a:latin typeface="ＭＳ 明朝" panose="02020609040205080304" pitchFamily="17" charset="-128"/>
              <a:ea typeface="ＭＳ 明朝" panose="02020609040205080304" pitchFamily="17" charset="-128"/>
              <a:cs typeface="Courier New" panose="02070309020205020404" pitchFamily="49" charset="0"/>
            </a:endParaRPr>
          </a:p>
          <a:p>
            <a:pPr indent="152400"/>
            <a:r>
              <a:rPr lang="ja-JP" altLang="ja-JP" sz="2000" b="1" u="sng" kern="100" dirty="0">
                <a:effectLst/>
                <a:latin typeface="ＭＳ 明朝" panose="02020609040205080304" pitchFamily="17" charset="-128"/>
                <a:ea typeface="ＭＳ 明朝" panose="02020609040205080304" pitchFamily="17" charset="-128"/>
                <a:cs typeface="Courier New" panose="02070309020205020404" pitchFamily="49" charset="0"/>
              </a:rPr>
              <a:t>このままでは</a:t>
            </a:r>
            <a:r>
              <a:rPr lang="ja-JP" altLang="ja-JP" sz="2000" b="1" u="sng" kern="100" dirty="0">
                <a:solidFill>
                  <a:srgbClr val="FF0000"/>
                </a:solidFill>
                <a:effectLst/>
                <a:latin typeface="ＭＳ 明朝" panose="02020609040205080304" pitchFamily="17" charset="-128"/>
                <a:ea typeface="ＭＳ 明朝" panose="02020609040205080304" pitchFamily="17" charset="-128"/>
                <a:cs typeface="Courier New" panose="02070309020205020404" pitchFamily="49" charset="0"/>
              </a:rPr>
              <a:t>“ペイハラにさらされる職員たちが精神的につぶされる、壊されてしまう”</a:t>
            </a:r>
            <a:r>
              <a:rPr lang="ja-JP" altLang="ja-JP" sz="2000" b="1" u="sng" kern="100" dirty="0">
                <a:effectLst/>
                <a:latin typeface="ＭＳ 明朝" panose="02020609040205080304" pitchFamily="17" charset="-128"/>
                <a:ea typeface="ＭＳ 明朝" panose="02020609040205080304" pitchFamily="17" charset="-128"/>
                <a:cs typeface="Courier New" panose="02070309020205020404" pitchFamily="49" charset="0"/>
              </a:rPr>
              <a:t>という危機感</a:t>
            </a:r>
            <a:r>
              <a:rPr lang="ja-JP" altLang="ja-JP" sz="2000" kern="100" dirty="0">
                <a:effectLst/>
                <a:latin typeface="ＭＳ 明朝" panose="02020609040205080304" pitchFamily="17" charset="-128"/>
                <a:ea typeface="ＭＳ 明朝" panose="02020609040205080304" pitchFamily="17" charset="-128"/>
                <a:cs typeface="Courier New" panose="02070309020205020404" pitchFamily="49" charset="0"/>
              </a:rPr>
              <a:t>を</a:t>
            </a:r>
            <a:r>
              <a:rPr lang="ja-JP" altLang="en-US" sz="2000" kern="100" dirty="0">
                <a:effectLst/>
                <a:latin typeface="ＭＳ 明朝" panose="02020609040205080304" pitchFamily="17" charset="-128"/>
                <a:ea typeface="ＭＳ 明朝" panose="02020609040205080304" pitchFamily="17" charset="-128"/>
                <a:cs typeface="Courier New" panose="02070309020205020404" pitchFamily="49" charset="0"/>
              </a:rPr>
              <a:t>、臨床の現場で</a:t>
            </a:r>
            <a:r>
              <a:rPr lang="ja-JP" altLang="ja-JP" sz="2000" kern="100" dirty="0">
                <a:effectLst/>
                <a:latin typeface="ＭＳ 明朝" panose="02020609040205080304" pitchFamily="17" charset="-128"/>
                <a:ea typeface="ＭＳ 明朝" panose="02020609040205080304" pitchFamily="17" charset="-128"/>
                <a:cs typeface="Courier New" panose="02070309020205020404" pitchFamily="49" charset="0"/>
              </a:rPr>
              <a:t>持つように</a:t>
            </a:r>
            <a:r>
              <a:rPr lang="ja-JP" altLang="en-US" sz="2000" kern="100" dirty="0">
                <a:effectLst/>
                <a:latin typeface="ＭＳ 明朝" panose="02020609040205080304" pitchFamily="17" charset="-128"/>
                <a:ea typeface="ＭＳ 明朝" panose="02020609040205080304" pitchFamily="17" charset="-128"/>
                <a:cs typeface="Courier New" panose="02070309020205020404" pitchFamily="49" charset="0"/>
              </a:rPr>
              <a:t>なり、</a:t>
            </a:r>
            <a:r>
              <a:rPr lang="ja-JP" altLang="en-US" sz="2000" u="sng" kern="100" dirty="0">
                <a:effectLst/>
                <a:latin typeface="ＭＳ 明朝" panose="02020609040205080304" pitchFamily="17" charset="-128"/>
                <a:ea typeface="ＭＳ 明朝" panose="02020609040205080304" pitchFamily="17" charset="-128"/>
                <a:cs typeface="Courier New" panose="02070309020205020404" pitchFamily="49" charset="0"/>
              </a:rPr>
              <a:t>Ａ病院の医療安全管理委員会で議論するようになった</a:t>
            </a:r>
            <a:r>
              <a:rPr lang="ja-JP" altLang="en-US" sz="2000" kern="100" dirty="0">
                <a:effectLst/>
                <a:latin typeface="ＭＳ 明朝" panose="02020609040205080304" pitchFamily="17" charset="-128"/>
                <a:ea typeface="ＭＳ 明朝" panose="02020609040205080304" pitchFamily="17" charset="-128"/>
                <a:cs typeface="Courier New" panose="02070309020205020404" pitchFamily="49" charset="0"/>
              </a:rPr>
              <a:t>のです。</a:t>
            </a:r>
            <a:endParaRPr lang="ja-JP" altLang="ja-JP" sz="2000" kern="100" dirty="0">
              <a:effectLst/>
              <a:latin typeface="ＭＳ 明朝" panose="02020609040205080304" pitchFamily="17" charset="-128"/>
              <a:ea typeface="ＭＳ 明朝" panose="02020609040205080304" pitchFamily="17" charset="-128"/>
              <a:cs typeface="Courier New" panose="02070309020205020404" pitchFamily="49" charset="0"/>
            </a:endParaRPr>
          </a:p>
        </p:txBody>
      </p:sp>
    </p:spTree>
    <p:extLst>
      <p:ext uri="{BB962C8B-B14F-4D97-AF65-F5344CB8AC3E}">
        <p14:creationId xmlns:p14="http://schemas.microsoft.com/office/powerpoint/2010/main" val="41269435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550F7F04-607D-59E5-09FC-1A1354B4C6F3}"/>
              </a:ext>
            </a:extLst>
          </p:cNvPr>
          <p:cNvSpPr txBox="1"/>
          <p:nvPr/>
        </p:nvSpPr>
        <p:spPr>
          <a:xfrm>
            <a:off x="176676" y="210393"/>
            <a:ext cx="11838648" cy="6247864"/>
          </a:xfrm>
          <a:prstGeom prst="rect">
            <a:avLst/>
          </a:prstGeom>
          <a:noFill/>
        </p:spPr>
        <p:txBody>
          <a:bodyPr wrap="square">
            <a:spAutoFit/>
          </a:bodyPr>
          <a:lstStyle/>
          <a:p>
            <a:r>
              <a:rPr lang="ja-JP" altLang="ja-JP" sz="2000" b="1" kern="100" dirty="0">
                <a:solidFill>
                  <a:srgbClr val="FF00FF"/>
                </a:solidFill>
                <a:effectLst/>
                <a:latin typeface="ＭＳ 明朝" panose="02020609040205080304" pitchFamily="17" charset="-128"/>
                <a:ea typeface="ＭＳ 明朝" panose="02020609040205080304" pitchFamily="17" charset="-128"/>
                <a:cs typeface="Courier New" panose="02070309020205020404" pitchFamily="49" charset="0"/>
              </a:rPr>
              <a:t>№</a:t>
            </a:r>
            <a:r>
              <a:rPr lang="en-US" altLang="ja-JP" sz="2000" b="1" kern="100" dirty="0">
                <a:solidFill>
                  <a:srgbClr val="FF00FF"/>
                </a:solidFill>
                <a:effectLst/>
                <a:latin typeface="ＭＳ 明朝" panose="02020609040205080304" pitchFamily="17" charset="-128"/>
                <a:ea typeface="ＭＳ 明朝" panose="02020609040205080304" pitchFamily="17" charset="-128"/>
                <a:cs typeface="Courier New" panose="02070309020205020404" pitchFamily="49" charset="0"/>
              </a:rPr>
              <a:t>10</a:t>
            </a:r>
            <a:endParaRPr lang="ja-JP" altLang="ja-JP" sz="2000" kern="100" dirty="0">
              <a:solidFill>
                <a:srgbClr val="FF00FF"/>
              </a:solidFill>
              <a:effectLst/>
              <a:latin typeface="ＭＳ 明朝" panose="02020609040205080304" pitchFamily="17" charset="-128"/>
              <a:ea typeface="ＭＳ 明朝" panose="02020609040205080304" pitchFamily="17" charset="-128"/>
              <a:cs typeface="Courier New" panose="02070309020205020404" pitchFamily="49" charset="0"/>
            </a:endParaRPr>
          </a:p>
          <a:p>
            <a:r>
              <a:rPr lang="en-US" altLang="ja-JP" sz="2000" b="1" kern="100" dirty="0">
                <a:effectLst/>
                <a:latin typeface="ＭＳ 明朝" panose="02020609040205080304" pitchFamily="17" charset="-128"/>
                <a:ea typeface="ＭＳ 明朝" panose="02020609040205080304" pitchFamily="17" charset="-128"/>
                <a:cs typeface="Courier New" panose="02070309020205020404" pitchFamily="49" charset="0"/>
              </a:rPr>
              <a:t> </a:t>
            </a:r>
            <a:endParaRPr lang="ja-JP" altLang="ja-JP" sz="2000" kern="100" dirty="0">
              <a:effectLst/>
              <a:latin typeface="ＭＳ 明朝" panose="02020609040205080304" pitchFamily="17" charset="-128"/>
              <a:ea typeface="ＭＳ 明朝" panose="02020609040205080304" pitchFamily="17" charset="-128"/>
              <a:cs typeface="Courier New" panose="02070309020205020404" pitchFamily="49" charset="0"/>
            </a:endParaRPr>
          </a:p>
          <a:p>
            <a:r>
              <a:rPr lang="ja-JP" altLang="en-US" sz="2000" b="1" kern="100" dirty="0">
                <a:effectLst/>
                <a:latin typeface="ＭＳ 明朝" panose="02020609040205080304" pitchFamily="17" charset="-128"/>
                <a:ea typeface="ＭＳ 明朝" panose="02020609040205080304" pitchFamily="17" charset="-128"/>
                <a:cs typeface="Courier New" panose="02070309020205020404" pitchFamily="49" charset="0"/>
              </a:rPr>
              <a:t>　</a:t>
            </a:r>
            <a:r>
              <a:rPr lang="ja-JP" altLang="ja-JP" sz="2000" b="1" kern="100" dirty="0">
                <a:effectLst/>
                <a:highlight>
                  <a:srgbClr val="FFFF00"/>
                </a:highlight>
                <a:latin typeface="ＭＳ 明朝" panose="02020609040205080304" pitchFamily="17" charset="-128"/>
                <a:ea typeface="ＭＳ 明朝" panose="02020609040205080304" pitchFamily="17" charset="-128"/>
                <a:cs typeface="Courier New" panose="02070309020205020404" pitchFamily="49" charset="0"/>
              </a:rPr>
              <a:t>６　当時の私（弁護士）には何もできなかったこと</a:t>
            </a:r>
            <a:endParaRPr lang="en-US" altLang="ja-JP" sz="2000" b="1" kern="100" dirty="0">
              <a:highlight>
                <a:srgbClr val="FFFF00"/>
              </a:highlight>
              <a:latin typeface="ＭＳ 明朝" panose="02020609040205080304" pitchFamily="17" charset="-128"/>
              <a:ea typeface="ＭＳ 明朝" panose="02020609040205080304" pitchFamily="17" charset="-128"/>
              <a:cs typeface="Courier New" panose="02070309020205020404" pitchFamily="49" charset="0"/>
            </a:endParaRPr>
          </a:p>
          <a:p>
            <a:endParaRPr lang="en-US" altLang="ja-JP" sz="2000" b="1" kern="100" dirty="0">
              <a:effectLst/>
              <a:latin typeface="ＭＳ 明朝" panose="02020609040205080304" pitchFamily="17" charset="-128"/>
              <a:ea typeface="ＭＳ 明朝" panose="02020609040205080304" pitchFamily="17" charset="-128"/>
              <a:cs typeface="Courier New" panose="02070309020205020404" pitchFamily="49" charset="0"/>
            </a:endParaRPr>
          </a:p>
          <a:p>
            <a:r>
              <a:rPr lang="ja-JP" altLang="en-US" sz="2000" b="1" kern="100" dirty="0">
                <a:effectLst/>
                <a:latin typeface="ＭＳ 明朝" panose="02020609040205080304" pitchFamily="17" charset="-128"/>
                <a:ea typeface="ＭＳ 明朝" panose="02020609040205080304" pitchFamily="17" charset="-128"/>
                <a:cs typeface="Courier New" panose="02070309020205020404" pitchFamily="49" charset="0"/>
              </a:rPr>
              <a:t>　</a:t>
            </a:r>
            <a:r>
              <a:rPr lang="ja-JP" altLang="ja-JP" sz="2000" kern="100" dirty="0">
                <a:effectLst/>
                <a:latin typeface="ＭＳ 明朝" panose="02020609040205080304" pitchFamily="17" charset="-128"/>
                <a:ea typeface="ＭＳ 明朝" panose="02020609040205080304" pitchFamily="17" charset="-128"/>
                <a:cs typeface="Courier New" panose="02070309020205020404" pitchFamily="49" charset="0"/>
              </a:rPr>
              <a:t>その</a:t>
            </a:r>
            <a:r>
              <a:rPr lang="ja-JP" altLang="en-US" sz="2000" kern="100" dirty="0">
                <a:effectLst/>
                <a:latin typeface="ＭＳ 明朝" panose="02020609040205080304" pitchFamily="17" charset="-128"/>
                <a:ea typeface="ＭＳ 明朝" panose="02020609040205080304" pitchFamily="17" charset="-128"/>
                <a:cs typeface="Courier New" panose="02070309020205020404" pitchFamily="49" charset="0"/>
              </a:rPr>
              <a:t>ような状況の中で</a:t>
            </a:r>
            <a:r>
              <a:rPr lang="ja-JP" altLang="ja-JP" sz="2000" kern="100" dirty="0">
                <a:effectLst/>
                <a:latin typeface="ＭＳ 明朝" panose="02020609040205080304" pitchFamily="17" charset="-128"/>
                <a:ea typeface="ＭＳ 明朝" panose="02020609040205080304" pitchFamily="17" charset="-128"/>
                <a:cs typeface="Courier New" panose="02070309020205020404" pitchFamily="49" charset="0"/>
              </a:rPr>
              <a:t>、Ａ病院でペイハラトラブルの相談をうける</a:t>
            </a:r>
            <a:r>
              <a:rPr lang="ja-JP" altLang="en-US" sz="2000" kern="100" dirty="0">
                <a:effectLst/>
                <a:latin typeface="ＭＳ 明朝" panose="02020609040205080304" pitchFamily="17" charset="-128"/>
                <a:ea typeface="ＭＳ 明朝" panose="02020609040205080304" pitchFamily="17" charset="-128"/>
                <a:cs typeface="Courier New" panose="02070309020205020404" pitchFamily="49" charset="0"/>
              </a:rPr>
              <a:t>法律</a:t>
            </a:r>
            <a:r>
              <a:rPr lang="ja-JP" altLang="ja-JP" sz="2000" kern="100" dirty="0">
                <a:effectLst/>
                <a:latin typeface="ＭＳ 明朝" panose="02020609040205080304" pitchFamily="17" charset="-128"/>
                <a:ea typeface="ＭＳ 明朝" panose="02020609040205080304" pitchFamily="17" charset="-128"/>
                <a:cs typeface="Courier New" panose="02070309020205020404" pitchFamily="49" charset="0"/>
              </a:rPr>
              <a:t>顧問（私）は何をしていたのか…</a:t>
            </a:r>
            <a:endParaRPr lang="en-US" altLang="ja-JP" sz="2000" kern="100" dirty="0">
              <a:effectLst/>
              <a:latin typeface="ＭＳ 明朝" panose="02020609040205080304" pitchFamily="17" charset="-128"/>
              <a:ea typeface="ＭＳ 明朝" panose="02020609040205080304" pitchFamily="17" charset="-128"/>
              <a:cs typeface="Courier New" panose="02070309020205020404" pitchFamily="49" charset="0"/>
            </a:endParaRPr>
          </a:p>
          <a:p>
            <a:endParaRPr lang="ja-JP" altLang="ja-JP" sz="2000" kern="100" dirty="0">
              <a:effectLst/>
              <a:latin typeface="ＭＳ 明朝" panose="02020609040205080304" pitchFamily="17" charset="-128"/>
              <a:ea typeface="ＭＳ 明朝" panose="02020609040205080304" pitchFamily="17" charset="-128"/>
              <a:cs typeface="Courier New" panose="02070309020205020404" pitchFamily="49" charset="0"/>
            </a:endParaRPr>
          </a:p>
          <a:p>
            <a:r>
              <a:rPr lang="ja-JP" altLang="en-US" sz="2000" kern="100" dirty="0">
                <a:latin typeface="ＭＳ 明朝" panose="02020609040205080304" pitchFamily="17" charset="-128"/>
                <a:ea typeface="ＭＳ 明朝" panose="02020609040205080304" pitchFamily="17" charset="-128"/>
                <a:cs typeface="Courier New" panose="02070309020205020404" pitchFamily="49" charset="0"/>
              </a:rPr>
              <a:t>　</a:t>
            </a:r>
            <a:r>
              <a:rPr lang="ja-JP" altLang="ja-JP" sz="2000" kern="100" dirty="0">
                <a:effectLst/>
                <a:latin typeface="ＭＳ 明朝" panose="02020609040205080304" pitchFamily="17" charset="-128"/>
                <a:ea typeface="ＭＳ 明朝" panose="02020609040205080304" pitchFamily="17" charset="-128"/>
                <a:cs typeface="Courier New" panose="02070309020205020404" pitchFamily="49" charset="0"/>
              </a:rPr>
              <a:t>たまにペイハラトラブル事案の法律相談がＡ病院やその他の病院の総務課から回ってきていました。総務課長・総務係長・庶務係長などがペイハラトラブル処理の直接の担当者（担当事務職員・看護師など）を連れてきますが、</a:t>
            </a:r>
            <a:r>
              <a:rPr lang="ja-JP" altLang="en-US" sz="2000" u="sng" kern="100" dirty="0">
                <a:effectLst/>
                <a:latin typeface="ＭＳ 明朝" panose="02020609040205080304" pitchFamily="17" charset="-128"/>
                <a:ea typeface="ＭＳ 明朝" panose="02020609040205080304" pitchFamily="17" charset="-128"/>
                <a:cs typeface="Courier New" panose="02070309020205020404" pitchFamily="49" charset="0"/>
              </a:rPr>
              <a:t>その臨床現場では</a:t>
            </a:r>
            <a:r>
              <a:rPr lang="ja-JP" altLang="ja-JP" sz="2000" u="sng" kern="100" dirty="0">
                <a:effectLst/>
                <a:latin typeface="ＭＳ 明朝" panose="02020609040205080304" pitchFamily="17" charset="-128"/>
                <a:ea typeface="ＭＳ 明朝" panose="02020609040205080304" pitchFamily="17" charset="-128"/>
                <a:cs typeface="Courier New" panose="02070309020205020404" pitchFamily="49" charset="0"/>
              </a:rPr>
              <a:t>何の対応もできずに、疲弊だけが進んでいる</a:t>
            </a:r>
            <a:r>
              <a:rPr lang="ja-JP" altLang="en-US" sz="2000" u="sng" kern="100" dirty="0">
                <a:effectLst/>
                <a:latin typeface="ＭＳ 明朝" panose="02020609040205080304" pitchFamily="17" charset="-128"/>
                <a:ea typeface="ＭＳ 明朝" panose="02020609040205080304" pitchFamily="17" charset="-128"/>
                <a:cs typeface="Courier New" panose="02070309020205020404" pitchFamily="49" charset="0"/>
              </a:rPr>
              <a:t>こと</a:t>
            </a:r>
            <a:r>
              <a:rPr lang="ja-JP" altLang="ja-JP" sz="2000" u="sng" kern="100" dirty="0">
                <a:effectLst/>
                <a:latin typeface="ＭＳ 明朝" panose="02020609040205080304" pitchFamily="17" charset="-128"/>
                <a:ea typeface="ＭＳ 明朝" panose="02020609040205080304" pitchFamily="17" charset="-128"/>
                <a:cs typeface="Courier New" panose="02070309020205020404" pitchFamily="49" charset="0"/>
              </a:rPr>
              <a:t>が多かった</a:t>
            </a:r>
            <a:r>
              <a:rPr lang="ja-JP" altLang="ja-JP" sz="2000" kern="100" dirty="0">
                <a:effectLst/>
                <a:latin typeface="ＭＳ 明朝" panose="02020609040205080304" pitchFamily="17" charset="-128"/>
                <a:ea typeface="ＭＳ 明朝" panose="02020609040205080304" pitchFamily="17" charset="-128"/>
                <a:cs typeface="Courier New" panose="02070309020205020404" pitchFamily="49" charset="0"/>
              </a:rPr>
              <a:t>ように思います。</a:t>
            </a:r>
            <a:endParaRPr lang="en-US" altLang="ja-JP" sz="2000" kern="100" dirty="0">
              <a:effectLst/>
              <a:latin typeface="ＭＳ 明朝" panose="02020609040205080304" pitchFamily="17" charset="-128"/>
              <a:ea typeface="ＭＳ 明朝" panose="02020609040205080304" pitchFamily="17" charset="-128"/>
              <a:cs typeface="Courier New" panose="02070309020205020404" pitchFamily="49" charset="0"/>
            </a:endParaRPr>
          </a:p>
          <a:p>
            <a:endParaRPr lang="ja-JP" altLang="ja-JP" sz="2000" kern="100" dirty="0">
              <a:effectLst/>
              <a:latin typeface="ＭＳ 明朝" panose="02020609040205080304" pitchFamily="17" charset="-128"/>
              <a:ea typeface="ＭＳ 明朝" panose="02020609040205080304" pitchFamily="17" charset="-128"/>
              <a:cs typeface="Courier New" panose="02070309020205020404" pitchFamily="49" charset="0"/>
            </a:endParaRPr>
          </a:p>
          <a:p>
            <a:pPr indent="152400"/>
            <a:r>
              <a:rPr lang="ja-JP" altLang="en-US" sz="2000" kern="100" dirty="0">
                <a:latin typeface="ＭＳ 明朝" panose="02020609040205080304" pitchFamily="17" charset="-128"/>
                <a:ea typeface="ＭＳ 明朝" panose="02020609040205080304" pitchFamily="17" charset="-128"/>
                <a:cs typeface="Courier New" panose="02070309020205020404" pitchFamily="49" charset="0"/>
              </a:rPr>
              <a:t>そして</a:t>
            </a:r>
            <a:r>
              <a:rPr lang="ja-JP" altLang="ja-JP" sz="2000" kern="100" dirty="0">
                <a:effectLst/>
                <a:latin typeface="ＭＳ 明朝" panose="02020609040205080304" pitchFamily="17" charset="-128"/>
                <a:ea typeface="ＭＳ 明朝" panose="02020609040205080304" pitchFamily="17" charset="-128"/>
                <a:cs typeface="Courier New" panose="02070309020205020404" pitchFamily="49" charset="0"/>
              </a:rPr>
              <a:t>、弁護士の私は</a:t>
            </a:r>
            <a:r>
              <a:rPr lang="ja-JP" altLang="en-US" sz="2000" kern="100" dirty="0">
                <a:effectLst/>
                <a:latin typeface="ＭＳ 明朝" panose="02020609040205080304" pitchFamily="17" charset="-128"/>
                <a:ea typeface="ＭＳ 明朝" panose="02020609040205080304" pitchFamily="17" charset="-128"/>
                <a:cs typeface="Courier New" panose="02070309020205020404" pitchFamily="49" charset="0"/>
              </a:rPr>
              <a:t>、</a:t>
            </a:r>
            <a:r>
              <a:rPr lang="ja-JP" altLang="ja-JP" sz="2000" kern="100" dirty="0">
                <a:effectLst/>
                <a:latin typeface="ＭＳ 明朝" panose="02020609040205080304" pitchFamily="17" charset="-128"/>
                <a:ea typeface="ＭＳ 明朝" panose="02020609040205080304" pitchFamily="17" charset="-128"/>
                <a:cs typeface="Courier New" panose="02070309020205020404" pitchFamily="49" charset="0"/>
              </a:rPr>
              <a:t>というと、私に臨床現場への直通のパイプもなく、具体的な情報にも乏しく、そのために紛争の実態を深く思い致すことさえできずに、</a:t>
            </a:r>
            <a:r>
              <a:rPr lang="ja-JP" altLang="ja-JP" sz="2000" b="1" u="sng" kern="100" dirty="0">
                <a:solidFill>
                  <a:srgbClr val="00B0F0"/>
                </a:solidFill>
                <a:effectLst/>
                <a:latin typeface="ＭＳ 明朝" panose="02020609040205080304" pitchFamily="17" charset="-128"/>
                <a:ea typeface="ＭＳ 明朝" panose="02020609040205080304" pitchFamily="17" charset="-128"/>
                <a:cs typeface="Courier New" panose="02070309020205020404" pitchFamily="49" charset="0"/>
              </a:rPr>
              <a:t>“単発的・断片的な話”を聞いて、“そこで思いつく助言をする”だけということに終始せざるを得なかった</a:t>
            </a:r>
            <a:r>
              <a:rPr lang="ja-JP" altLang="ja-JP" sz="2000" kern="100" dirty="0">
                <a:effectLst/>
                <a:latin typeface="ＭＳ 明朝" panose="02020609040205080304" pitchFamily="17" charset="-128"/>
                <a:ea typeface="ＭＳ 明朝" panose="02020609040205080304" pitchFamily="17" charset="-128"/>
                <a:cs typeface="Courier New" panose="02070309020205020404" pitchFamily="49" charset="0"/>
              </a:rPr>
              <a:t>のです。</a:t>
            </a:r>
            <a:endParaRPr lang="en-US" altLang="ja-JP" sz="2000" kern="100" dirty="0">
              <a:effectLst/>
              <a:latin typeface="ＭＳ 明朝" panose="02020609040205080304" pitchFamily="17" charset="-128"/>
              <a:ea typeface="ＭＳ 明朝" panose="02020609040205080304" pitchFamily="17" charset="-128"/>
              <a:cs typeface="Courier New" panose="02070309020205020404" pitchFamily="49" charset="0"/>
            </a:endParaRPr>
          </a:p>
          <a:p>
            <a:pPr indent="152400"/>
            <a:endParaRPr lang="ja-JP" altLang="ja-JP" sz="2000" kern="100" dirty="0">
              <a:effectLst/>
              <a:latin typeface="ＭＳ 明朝" panose="02020609040205080304" pitchFamily="17" charset="-128"/>
              <a:ea typeface="ＭＳ 明朝" panose="02020609040205080304" pitchFamily="17" charset="-128"/>
              <a:cs typeface="Courier New" panose="02070309020205020404" pitchFamily="49" charset="0"/>
            </a:endParaRPr>
          </a:p>
          <a:p>
            <a:pPr indent="152400"/>
            <a:r>
              <a:rPr lang="ja-JP" altLang="ja-JP" sz="2000" kern="100" dirty="0">
                <a:effectLst/>
                <a:latin typeface="ＭＳ 明朝" panose="02020609040205080304" pitchFamily="17" charset="-128"/>
                <a:ea typeface="ＭＳ 明朝" panose="02020609040205080304" pitchFamily="17" charset="-128"/>
                <a:cs typeface="Courier New" panose="02070309020205020404" pitchFamily="49" charset="0"/>
              </a:rPr>
              <a:t>それこそたまに、あまりにも酷いペイハラ患者・家族（いわゆるモンスターペイシェント）が現れると、私自身が臨床の現場に赴いて対処することもありました。しかし、それこそ</a:t>
            </a:r>
            <a:r>
              <a:rPr lang="ja-JP" altLang="ja-JP" sz="2000" b="1" u="sng" kern="100" dirty="0">
                <a:effectLst/>
                <a:latin typeface="ＭＳ 明朝" panose="02020609040205080304" pitchFamily="17" charset="-128"/>
                <a:ea typeface="ＭＳ 明朝" panose="02020609040205080304" pitchFamily="17" charset="-128"/>
                <a:cs typeface="Courier New" panose="02070309020205020404" pitchFamily="49" charset="0"/>
              </a:rPr>
              <a:t>弁護士の私の手にも負えず、かえって私の方が罵倒され、喚かれ（わめかれ）、物投げされて、散々な目に遭うのが落ちでした</a:t>
            </a:r>
            <a:r>
              <a:rPr lang="ja-JP" altLang="ja-JP" sz="2000" kern="100" dirty="0">
                <a:effectLst/>
                <a:latin typeface="ＭＳ 明朝" panose="02020609040205080304" pitchFamily="17" charset="-128"/>
                <a:ea typeface="ＭＳ 明朝" panose="02020609040205080304" pitchFamily="17" charset="-128"/>
                <a:cs typeface="Courier New" panose="02070309020205020404" pitchFamily="49" charset="0"/>
              </a:rPr>
              <a:t>。</a:t>
            </a:r>
          </a:p>
        </p:txBody>
      </p:sp>
    </p:spTree>
    <p:extLst>
      <p:ext uri="{BB962C8B-B14F-4D97-AF65-F5344CB8AC3E}">
        <p14:creationId xmlns:p14="http://schemas.microsoft.com/office/powerpoint/2010/main" val="27202638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550F7F04-607D-59E5-09FC-1A1354B4C6F3}"/>
              </a:ext>
            </a:extLst>
          </p:cNvPr>
          <p:cNvSpPr txBox="1"/>
          <p:nvPr/>
        </p:nvSpPr>
        <p:spPr>
          <a:xfrm>
            <a:off x="176676" y="210393"/>
            <a:ext cx="11838648" cy="6555641"/>
          </a:xfrm>
          <a:prstGeom prst="rect">
            <a:avLst/>
          </a:prstGeom>
          <a:noFill/>
        </p:spPr>
        <p:txBody>
          <a:bodyPr wrap="square">
            <a:spAutoFit/>
          </a:bodyPr>
          <a:lstStyle/>
          <a:p>
            <a:r>
              <a:rPr lang="ja-JP" altLang="ja-JP" sz="2000" b="1" kern="100" dirty="0">
                <a:solidFill>
                  <a:srgbClr val="FF00FF"/>
                </a:solidFill>
                <a:effectLst/>
                <a:latin typeface="ＭＳ 明朝" panose="02020609040205080304" pitchFamily="17" charset="-128"/>
                <a:ea typeface="ＭＳ 明朝" panose="02020609040205080304" pitchFamily="17" charset="-128"/>
                <a:cs typeface="ＭＳ 明朝" panose="02020609040205080304" pitchFamily="17" charset="-128"/>
              </a:rPr>
              <a:t>№</a:t>
            </a:r>
            <a:r>
              <a:rPr lang="en-US" altLang="ja-JP" sz="2000" b="1" kern="100" dirty="0">
                <a:solidFill>
                  <a:srgbClr val="FF00FF"/>
                </a:solidFill>
                <a:latin typeface="ＭＳ 明朝" panose="02020609040205080304" pitchFamily="17" charset="-128"/>
                <a:ea typeface="ＭＳ 明朝" panose="02020609040205080304" pitchFamily="17" charset="-128"/>
                <a:cs typeface="ＭＳ 明朝" panose="02020609040205080304" pitchFamily="17" charset="-128"/>
              </a:rPr>
              <a:t>11</a:t>
            </a:r>
            <a:endParaRPr lang="en-US" altLang="ja-JP" sz="2000" b="1" kern="100" dirty="0">
              <a:solidFill>
                <a:srgbClr val="FF00FF"/>
              </a:solidFill>
              <a:effectLst/>
              <a:latin typeface="ＭＳ 明朝" panose="02020609040205080304" pitchFamily="17" charset="-128"/>
              <a:ea typeface="ＭＳ 明朝" panose="02020609040205080304" pitchFamily="17" charset="-128"/>
              <a:cs typeface="ＭＳ 明朝" panose="02020609040205080304" pitchFamily="17" charset="-128"/>
            </a:endParaRPr>
          </a:p>
          <a:p>
            <a:endParaRPr lang="ja-JP" altLang="ja-JP" sz="2000" kern="100" dirty="0">
              <a:effectLst/>
              <a:latin typeface="ＭＳ 明朝" panose="02020609040205080304" pitchFamily="17" charset="-128"/>
              <a:ea typeface="ＭＳ 明朝" panose="02020609040205080304" pitchFamily="17" charset="-128"/>
              <a:cs typeface="Courier New" panose="02070309020205020404" pitchFamily="49" charset="0"/>
            </a:endParaRPr>
          </a:p>
          <a:p>
            <a:r>
              <a:rPr lang="ja-JP" altLang="en-US" sz="2000" b="1"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Courier New" panose="02070309020205020404" pitchFamily="49" charset="0"/>
              </a:rPr>
              <a:t>　</a:t>
            </a:r>
            <a:r>
              <a:rPr lang="ja-JP" altLang="ja-JP" sz="2000" b="1" kern="100" dirty="0">
                <a:effectLst>
                  <a:outerShdw blurRad="38100" dist="38100" dir="2700000" algn="tl">
                    <a:srgbClr val="000000">
                      <a:alpha val="43137"/>
                    </a:srgbClr>
                  </a:outerShdw>
                </a:effectLst>
                <a:highlight>
                  <a:srgbClr val="FFFF00"/>
                </a:highlight>
                <a:latin typeface="ＭＳ 明朝" panose="02020609040205080304" pitchFamily="17" charset="-128"/>
                <a:ea typeface="ＭＳ 明朝" panose="02020609040205080304" pitchFamily="17" charset="-128"/>
                <a:cs typeface="Courier New" panose="02070309020205020404" pitchFamily="49" charset="0"/>
              </a:rPr>
              <a:t>７　ペイハラトラブルに対し“病院全体で組織的対応”を行うようになったこと</a:t>
            </a:r>
            <a:endParaRPr lang="en-US" altLang="ja-JP" sz="2000" b="1" kern="100" dirty="0">
              <a:effectLst>
                <a:outerShdw blurRad="38100" dist="38100" dir="2700000" algn="tl">
                  <a:srgbClr val="000000">
                    <a:alpha val="43137"/>
                  </a:srgbClr>
                </a:outerShdw>
              </a:effectLst>
              <a:highlight>
                <a:srgbClr val="FFFF00"/>
              </a:highlight>
              <a:latin typeface="ＭＳ 明朝" panose="02020609040205080304" pitchFamily="17" charset="-128"/>
              <a:ea typeface="ＭＳ 明朝" panose="02020609040205080304" pitchFamily="17" charset="-128"/>
              <a:cs typeface="Courier New" panose="02070309020205020404" pitchFamily="49" charset="0"/>
            </a:endParaRPr>
          </a:p>
          <a:p>
            <a:endParaRPr lang="ja-JP" altLang="ja-JP" sz="2000" kern="100" dirty="0">
              <a:effectLst/>
              <a:latin typeface="ＭＳ 明朝" panose="02020609040205080304" pitchFamily="17" charset="-128"/>
              <a:ea typeface="ＭＳ 明朝" panose="02020609040205080304" pitchFamily="17" charset="-128"/>
              <a:cs typeface="Courier New" panose="02070309020205020404" pitchFamily="49" charset="0"/>
            </a:endParaRPr>
          </a:p>
          <a:p>
            <a:pPr indent="152400"/>
            <a:r>
              <a:rPr lang="ja-JP" altLang="ja-JP" sz="2000" kern="100" dirty="0">
                <a:effectLst/>
                <a:latin typeface="ＭＳ 明朝" panose="02020609040205080304" pitchFamily="17" charset="-128"/>
                <a:ea typeface="ＭＳ 明朝" panose="02020609040205080304" pitchFamily="17" charset="-128"/>
                <a:cs typeface="Courier New" panose="02070309020205020404" pitchFamily="49" charset="0"/>
              </a:rPr>
              <a:t>しかし、Ａ病院では、ペイハラトラブルを“医療安全管理委員会で取り扱っていたこと”が幸いしました。その間かなりの頻度で、</a:t>
            </a:r>
            <a:r>
              <a:rPr lang="ja-JP" altLang="ja-JP" sz="2000" u="sng" kern="100" dirty="0">
                <a:effectLst/>
                <a:latin typeface="ＭＳ 明朝" panose="02020609040205080304" pitchFamily="17" charset="-128"/>
                <a:ea typeface="ＭＳ 明朝" panose="02020609040205080304" pitchFamily="17" charset="-128"/>
                <a:cs typeface="Courier New" panose="02070309020205020404" pitchFamily="49" charset="0"/>
              </a:rPr>
              <a:t>現場で処理に困っているペイハラトラブル</a:t>
            </a:r>
            <a:r>
              <a:rPr lang="ja-JP" altLang="en-US" sz="2000" u="sng" kern="100" dirty="0">
                <a:effectLst/>
                <a:latin typeface="ＭＳ 明朝" panose="02020609040205080304" pitchFamily="17" charset="-128"/>
                <a:ea typeface="ＭＳ 明朝" panose="02020609040205080304" pitchFamily="17" charset="-128"/>
                <a:cs typeface="Courier New" panose="02070309020205020404" pitchFamily="49" charset="0"/>
              </a:rPr>
              <a:t>について、</a:t>
            </a:r>
            <a:r>
              <a:rPr lang="ja-JP" altLang="ja-JP" sz="2000" u="sng" kern="100" dirty="0">
                <a:effectLst/>
                <a:latin typeface="ＭＳ 明朝" panose="02020609040205080304" pitchFamily="17" charset="-128"/>
                <a:ea typeface="ＭＳ 明朝" panose="02020609040205080304" pitchFamily="17" charset="-128"/>
                <a:cs typeface="Courier New" panose="02070309020205020404" pitchFamily="49" charset="0"/>
              </a:rPr>
              <a:t>医療安全管理委員会で議論することにな</a:t>
            </a:r>
            <a:r>
              <a:rPr lang="ja-JP" altLang="en-US" sz="2000" u="sng" kern="100" dirty="0">
                <a:effectLst/>
                <a:latin typeface="ＭＳ 明朝" panose="02020609040205080304" pitchFamily="17" charset="-128"/>
                <a:ea typeface="ＭＳ 明朝" panose="02020609040205080304" pitchFamily="17" charset="-128"/>
                <a:cs typeface="Courier New" panose="02070309020205020404" pitchFamily="49" charset="0"/>
              </a:rPr>
              <a:t>った</a:t>
            </a:r>
            <a:r>
              <a:rPr lang="ja-JP" altLang="en-US" sz="2000" kern="100" dirty="0">
                <a:effectLst/>
                <a:latin typeface="ＭＳ 明朝" panose="02020609040205080304" pitchFamily="17" charset="-128"/>
                <a:ea typeface="ＭＳ 明朝" panose="02020609040205080304" pitchFamily="17" charset="-128"/>
                <a:cs typeface="Courier New" panose="02070309020205020404" pitchFamily="49" charset="0"/>
              </a:rPr>
              <a:t>のです</a:t>
            </a:r>
            <a:r>
              <a:rPr lang="ja-JP" altLang="ja-JP" sz="2000" kern="100" dirty="0">
                <a:effectLst/>
                <a:latin typeface="ＭＳ 明朝" panose="02020609040205080304" pitchFamily="17" charset="-128"/>
                <a:ea typeface="ＭＳ 明朝" panose="02020609040205080304" pitchFamily="17" charset="-128"/>
                <a:cs typeface="Courier New" panose="02070309020205020404" pitchFamily="49" charset="0"/>
              </a:rPr>
              <a:t>。そして、</a:t>
            </a:r>
            <a:r>
              <a:rPr lang="ja-JP" altLang="ja-JP" sz="2000" u="sng" kern="100" dirty="0">
                <a:effectLst/>
                <a:latin typeface="ＭＳ 明朝" panose="02020609040205080304" pitchFamily="17" charset="-128"/>
                <a:ea typeface="ＭＳ 明朝" panose="02020609040205080304" pitchFamily="17" charset="-128"/>
                <a:cs typeface="Courier New" panose="02070309020205020404" pitchFamily="49" charset="0"/>
              </a:rPr>
              <a:t>「いまのままペイハラトラブル事案を担当職員の個人の資質だけに頼ることには限界がある」ということが共通認識となり、</a:t>
            </a:r>
            <a:r>
              <a:rPr lang="ja-JP" altLang="ja-JP" sz="2000" u="sng" kern="100" dirty="0">
                <a:solidFill>
                  <a:srgbClr val="FF0000"/>
                </a:solidFill>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Courier New" panose="02070309020205020404" pitchFamily="49" charset="0"/>
              </a:rPr>
              <a:t>“</a:t>
            </a:r>
            <a:r>
              <a:rPr lang="ja-JP" altLang="ja-JP" sz="2000" b="1" u="sng" kern="100" dirty="0">
                <a:solidFill>
                  <a:srgbClr val="FF0000"/>
                </a:solidFill>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Courier New" panose="02070309020205020404" pitchFamily="49" charset="0"/>
              </a:rPr>
              <a:t>病院全体での組織的な対処方法</a:t>
            </a:r>
            <a:r>
              <a:rPr lang="ja-JP" altLang="ja-JP" sz="2000" u="sng" kern="100" dirty="0">
                <a:solidFill>
                  <a:srgbClr val="FF0000"/>
                </a:solidFill>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Courier New" panose="02070309020205020404" pitchFamily="49" charset="0"/>
              </a:rPr>
              <a:t>”</a:t>
            </a:r>
            <a:r>
              <a:rPr lang="ja-JP" altLang="ja-JP" sz="2000" u="sng" kern="100" dirty="0">
                <a:effectLst/>
                <a:latin typeface="ＭＳ 明朝" panose="02020609040205080304" pitchFamily="17" charset="-128"/>
                <a:ea typeface="ＭＳ 明朝" panose="02020609040205080304" pitchFamily="17" charset="-128"/>
                <a:cs typeface="Courier New" panose="02070309020205020404" pitchFamily="49" charset="0"/>
              </a:rPr>
              <a:t>を検討するようになった</a:t>
            </a:r>
            <a:r>
              <a:rPr lang="ja-JP" altLang="ja-JP" sz="2000" kern="100" dirty="0">
                <a:effectLst/>
                <a:latin typeface="ＭＳ 明朝" panose="02020609040205080304" pitchFamily="17" charset="-128"/>
                <a:ea typeface="ＭＳ 明朝" panose="02020609040205080304" pitchFamily="17" charset="-128"/>
                <a:cs typeface="Courier New" panose="02070309020205020404" pitchFamily="49" charset="0"/>
              </a:rPr>
              <a:t>のです。</a:t>
            </a:r>
            <a:endParaRPr lang="en-US" altLang="ja-JP" sz="2000" kern="100" dirty="0">
              <a:effectLst/>
              <a:latin typeface="ＭＳ 明朝" panose="02020609040205080304" pitchFamily="17" charset="-128"/>
              <a:ea typeface="ＭＳ 明朝" panose="02020609040205080304" pitchFamily="17" charset="-128"/>
              <a:cs typeface="Courier New" panose="02070309020205020404" pitchFamily="49" charset="0"/>
            </a:endParaRPr>
          </a:p>
          <a:p>
            <a:pPr indent="152400"/>
            <a:endParaRPr lang="ja-JP" altLang="ja-JP" sz="2000" kern="100" dirty="0">
              <a:effectLst/>
              <a:latin typeface="ＭＳ 明朝" panose="02020609040205080304" pitchFamily="17" charset="-128"/>
              <a:ea typeface="ＭＳ 明朝" panose="02020609040205080304" pitchFamily="17" charset="-128"/>
              <a:cs typeface="Courier New" panose="02070309020205020404" pitchFamily="49" charset="0"/>
            </a:endParaRPr>
          </a:p>
          <a:p>
            <a:r>
              <a:rPr lang="ja-JP" altLang="ja-JP" sz="2000" kern="100" dirty="0">
                <a:effectLst/>
                <a:latin typeface="ＭＳ 明朝" panose="02020609040205080304" pitchFamily="17" charset="-128"/>
                <a:ea typeface="ＭＳ 明朝" panose="02020609040205080304" pitchFamily="17" charset="-128"/>
                <a:cs typeface="Courier New" panose="02070309020205020404" pitchFamily="49" charset="0"/>
              </a:rPr>
              <a:t>　その結果、</a:t>
            </a:r>
            <a:r>
              <a:rPr lang="ja-JP" altLang="ja-JP" sz="2000" u="sng" kern="100" dirty="0">
                <a:effectLst/>
                <a:latin typeface="ＭＳ 明朝" panose="02020609040205080304" pitchFamily="17" charset="-128"/>
                <a:ea typeface="ＭＳ 明朝" panose="02020609040205080304" pitchFamily="17" charset="-128"/>
                <a:cs typeface="Courier New" panose="02070309020205020404" pitchFamily="49" charset="0"/>
              </a:rPr>
              <a:t>Ａ病院では、</a:t>
            </a:r>
            <a:r>
              <a:rPr lang="ja-JP" altLang="en-US" sz="2000" u="sng" kern="100" dirty="0">
                <a:effectLst/>
                <a:latin typeface="ＭＳ 明朝" panose="02020609040205080304" pitchFamily="17" charset="-128"/>
                <a:ea typeface="ＭＳ 明朝" panose="02020609040205080304" pitchFamily="17" charset="-128"/>
                <a:cs typeface="Courier New" panose="02070309020205020404" pitchFamily="49" charset="0"/>
              </a:rPr>
              <a:t>平成２６年（</a:t>
            </a:r>
            <a:r>
              <a:rPr lang="en-US" altLang="ja-JP" sz="2000" u="sng" kern="100" dirty="0">
                <a:effectLst/>
                <a:latin typeface="ＭＳ 明朝" panose="02020609040205080304" pitchFamily="17" charset="-128"/>
                <a:ea typeface="ＭＳ 明朝" panose="02020609040205080304" pitchFamily="17" charset="-128"/>
                <a:cs typeface="Courier New" panose="02070309020205020404" pitchFamily="49" charset="0"/>
              </a:rPr>
              <a:t>2014</a:t>
            </a:r>
            <a:r>
              <a:rPr lang="ja-JP" altLang="en-US" sz="2000" u="sng" kern="100" dirty="0">
                <a:effectLst/>
                <a:latin typeface="ＭＳ 明朝" panose="02020609040205080304" pitchFamily="17" charset="-128"/>
                <a:ea typeface="ＭＳ 明朝" panose="02020609040205080304" pitchFamily="17" charset="-128"/>
                <a:cs typeface="Courier New" panose="02070309020205020404" pitchFamily="49" charset="0"/>
              </a:rPr>
              <a:t>年）ころまでには、</a:t>
            </a:r>
            <a:r>
              <a:rPr lang="ja-JP" altLang="ja-JP" sz="2000" b="1" u="sng" kern="100" dirty="0">
                <a:effectLst/>
                <a:latin typeface="ＭＳ 明朝" panose="02020609040205080304" pitchFamily="17" charset="-128"/>
                <a:ea typeface="ＭＳ 明朝" panose="02020609040205080304" pitchFamily="17" charset="-128"/>
                <a:cs typeface="Courier New" panose="02070309020205020404" pitchFamily="49" charset="0"/>
              </a:rPr>
              <a:t>❶</a:t>
            </a:r>
            <a:r>
              <a:rPr lang="ja-JP" altLang="ja-JP" sz="2000" b="1" u="sng" kern="100" dirty="0">
                <a:solidFill>
                  <a:srgbClr val="FF0000"/>
                </a:solidFill>
                <a:effectLst/>
                <a:latin typeface="ＭＳ 明朝" panose="02020609040205080304" pitchFamily="17" charset="-128"/>
                <a:ea typeface="ＭＳ 明朝" panose="02020609040205080304" pitchFamily="17" charset="-128"/>
                <a:cs typeface="Courier New" panose="02070309020205020404" pitchFamily="49" charset="0"/>
              </a:rPr>
              <a:t>院長に対し“ペイハラ患者・家族を適切に指導しなければならない”という責務</a:t>
            </a:r>
            <a:r>
              <a:rPr lang="ja-JP" altLang="ja-JP" sz="2000" u="sng" kern="100" dirty="0">
                <a:effectLst/>
                <a:latin typeface="ＭＳ 明朝" panose="02020609040205080304" pitchFamily="17" charset="-128"/>
                <a:ea typeface="ＭＳ 明朝" panose="02020609040205080304" pitchFamily="17" charset="-128"/>
                <a:cs typeface="Courier New" panose="02070309020205020404" pitchFamily="49" charset="0"/>
              </a:rPr>
              <a:t>を課し、その上で、</a:t>
            </a:r>
            <a:r>
              <a:rPr lang="ja-JP" altLang="ja-JP" sz="2000" b="1" u="sng" kern="100" dirty="0">
                <a:effectLst/>
                <a:latin typeface="ＭＳ 明朝" panose="02020609040205080304" pitchFamily="17" charset="-128"/>
                <a:ea typeface="ＭＳ 明朝" panose="02020609040205080304" pitchFamily="17" charset="-128"/>
                <a:cs typeface="Courier New" panose="02070309020205020404" pitchFamily="49" charset="0"/>
              </a:rPr>
              <a:t>❷</a:t>
            </a:r>
            <a:r>
              <a:rPr lang="ja-JP" altLang="ja-JP" sz="2000" b="1" u="sng" kern="100" dirty="0">
                <a:solidFill>
                  <a:srgbClr val="FF0000"/>
                </a:solidFill>
                <a:effectLst/>
                <a:latin typeface="ＭＳ 明朝" panose="02020609040205080304" pitchFamily="17" charset="-128"/>
                <a:ea typeface="ＭＳ 明朝" panose="02020609040205080304" pitchFamily="17" charset="-128"/>
                <a:cs typeface="Courier New" panose="02070309020205020404" pitchFamily="49" charset="0"/>
              </a:rPr>
              <a:t>医療事故紛争やペイハラトラブルに対処する「医療安全推進室・患者相談支援室」（以下「推進・支援室」といいます。）を「院長直轄（直属）」</a:t>
            </a:r>
            <a:r>
              <a:rPr lang="ja-JP" altLang="ja-JP" sz="2000" u="sng" kern="100" dirty="0">
                <a:effectLst/>
                <a:latin typeface="ＭＳ 明朝" panose="02020609040205080304" pitchFamily="17" charset="-128"/>
                <a:ea typeface="ＭＳ 明朝" panose="02020609040205080304" pitchFamily="17" charset="-128"/>
                <a:cs typeface="Courier New" panose="02070309020205020404" pitchFamily="49" charset="0"/>
              </a:rPr>
              <a:t>とし、</a:t>
            </a:r>
            <a:r>
              <a:rPr lang="ja-JP" altLang="ja-JP" sz="2000" b="1" u="sng" kern="100" dirty="0">
                <a:effectLst/>
                <a:latin typeface="ＭＳ 明朝" panose="02020609040205080304" pitchFamily="17" charset="-128"/>
                <a:ea typeface="ＭＳ 明朝" panose="02020609040205080304" pitchFamily="17" charset="-128"/>
                <a:cs typeface="Courier New" panose="02070309020205020404" pitchFamily="49" charset="0"/>
              </a:rPr>
              <a:t>❸</a:t>
            </a:r>
            <a:r>
              <a:rPr lang="ja-JP" altLang="ja-JP" sz="2000" b="1" u="sng" kern="100" dirty="0">
                <a:solidFill>
                  <a:srgbClr val="FF0000"/>
                </a:solidFill>
                <a:effectLst/>
                <a:latin typeface="ＭＳ 明朝" panose="02020609040205080304" pitchFamily="17" charset="-128"/>
                <a:ea typeface="ＭＳ 明朝" panose="02020609040205080304" pitchFamily="17" charset="-128"/>
                <a:cs typeface="Courier New" panose="02070309020205020404" pitchFamily="49" charset="0"/>
              </a:rPr>
              <a:t>副院長を推進・支援室の長に据える</a:t>
            </a:r>
            <a:r>
              <a:rPr lang="ja-JP" altLang="ja-JP" sz="2000" u="sng" kern="100" dirty="0">
                <a:effectLst/>
                <a:latin typeface="ＭＳ 明朝" panose="02020609040205080304" pitchFamily="17" charset="-128"/>
                <a:ea typeface="ＭＳ 明朝" panose="02020609040205080304" pitchFamily="17" charset="-128"/>
                <a:cs typeface="Courier New" panose="02070309020205020404" pitchFamily="49" charset="0"/>
              </a:rPr>
              <a:t>ことにした</a:t>
            </a:r>
            <a:r>
              <a:rPr lang="ja-JP" altLang="ja-JP" sz="2000" kern="100" dirty="0">
                <a:effectLst/>
                <a:latin typeface="ＭＳ 明朝" panose="02020609040205080304" pitchFamily="17" charset="-128"/>
                <a:ea typeface="ＭＳ 明朝" panose="02020609040205080304" pitchFamily="17" charset="-128"/>
                <a:cs typeface="Courier New" panose="02070309020205020404" pitchFamily="49" charset="0"/>
              </a:rPr>
              <a:t>のです。要するに、</a:t>
            </a:r>
            <a:r>
              <a:rPr lang="ja-JP" altLang="ja-JP" sz="2000" b="1"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Courier New" panose="02070309020205020404" pitchFamily="49" charset="0"/>
              </a:rPr>
              <a:t>“ペイハラ担当職員（事務職員、保安職員、看護師等）の後方支援”</a:t>
            </a:r>
            <a:r>
              <a:rPr lang="ja-JP" altLang="ja-JP" sz="2000" kern="100" dirty="0">
                <a:latin typeface="ＭＳ 明朝" panose="02020609040205080304" pitchFamily="17" charset="-128"/>
                <a:ea typeface="ＭＳ 明朝" panose="02020609040205080304" pitchFamily="17" charset="-128"/>
                <a:cs typeface="Courier New" panose="02070309020205020404" pitchFamily="49" charset="0"/>
              </a:rPr>
              <a:t>を病院全体で実施</a:t>
            </a:r>
            <a:r>
              <a:rPr lang="ja-JP" altLang="ja-JP" sz="2000" kern="100" dirty="0">
                <a:effectLst/>
                <a:latin typeface="ＭＳ 明朝" panose="02020609040205080304" pitchFamily="17" charset="-128"/>
                <a:ea typeface="ＭＳ 明朝" panose="02020609040205080304" pitchFamily="17" charset="-128"/>
                <a:cs typeface="Courier New" panose="02070309020205020404" pitchFamily="49" charset="0"/>
              </a:rPr>
              <a:t>し、それを徹底することにしたのです。</a:t>
            </a:r>
            <a:endParaRPr lang="en-US" altLang="ja-JP" sz="2000" kern="100" dirty="0">
              <a:effectLst/>
              <a:latin typeface="ＭＳ 明朝" panose="02020609040205080304" pitchFamily="17" charset="-128"/>
              <a:ea typeface="ＭＳ 明朝" panose="02020609040205080304" pitchFamily="17" charset="-128"/>
              <a:cs typeface="Courier New" panose="02070309020205020404" pitchFamily="49" charset="0"/>
            </a:endParaRPr>
          </a:p>
          <a:p>
            <a:endParaRPr lang="en-US" altLang="ja-JP" sz="2000" kern="100" dirty="0">
              <a:effectLst/>
              <a:latin typeface="ＭＳ 明朝" panose="02020609040205080304" pitchFamily="17" charset="-128"/>
              <a:ea typeface="ＭＳ 明朝" panose="02020609040205080304" pitchFamily="17" charset="-128"/>
              <a:cs typeface="Courier New" panose="02070309020205020404" pitchFamily="49" charset="0"/>
            </a:endParaRPr>
          </a:p>
          <a:p>
            <a:r>
              <a:rPr lang="ja-JP" altLang="en-US" sz="2000" kern="100" dirty="0">
                <a:latin typeface="ＭＳ 明朝" panose="02020609040205080304" pitchFamily="17" charset="-128"/>
                <a:ea typeface="ＭＳ 明朝" panose="02020609040205080304" pitchFamily="17" charset="-128"/>
                <a:cs typeface="Courier New" panose="02070309020205020404" pitchFamily="49" charset="0"/>
              </a:rPr>
              <a:t>　</a:t>
            </a:r>
            <a:r>
              <a:rPr lang="ja-JP" altLang="ja-JP" sz="2000" kern="100" dirty="0">
                <a:effectLst/>
                <a:latin typeface="ＭＳ 明朝" panose="02020609040205080304" pitchFamily="17" charset="-128"/>
                <a:ea typeface="ＭＳ 明朝" panose="02020609040205080304" pitchFamily="17" charset="-128"/>
                <a:cs typeface="Courier New" panose="02070309020205020404" pitchFamily="49" charset="0"/>
              </a:rPr>
              <a:t>そしてさらに、</a:t>
            </a:r>
            <a:r>
              <a:rPr lang="ja-JP" altLang="ja-JP" sz="2000" b="1" kern="100" dirty="0">
                <a:effectLst/>
                <a:latin typeface="ＭＳ 明朝" panose="02020609040205080304" pitchFamily="17" charset="-128"/>
                <a:ea typeface="ＭＳ 明朝" panose="02020609040205080304" pitchFamily="17" charset="-128"/>
                <a:cs typeface="Courier New" panose="02070309020205020404" pitchFamily="49" charset="0"/>
              </a:rPr>
              <a:t>❹</a:t>
            </a:r>
            <a:r>
              <a:rPr lang="ja-JP" altLang="ja-JP" sz="2000" b="1" u="sng" kern="100" dirty="0">
                <a:solidFill>
                  <a:srgbClr val="FF0000"/>
                </a:solidFill>
                <a:effectLst/>
                <a:latin typeface="ＭＳ 明朝" panose="02020609040205080304" pitchFamily="17" charset="-128"/>
                <a:ea typeface="ＭＳ 明朝" panose="02020609040205080304" pitchFamily="17" charset="-128"/>
                <a:cs typeface="Courier New" panose="02070309020205020404" pitchFamily="49" charset="0"/>
              </a:rPr>
              <a:t>推進・支援室と</a:t>
            </a:r>
            <a:r>
              <a:rPr lang="ja-JP" altLang="en-US" sz="2000" b="1" u="sng" kern="100" dirty="0">
                <a:solidFill>
                  <a:srgbClr val="FF0000"/>
                </a:solidFill>
                <a:effectLst/>
                <a:latin typeface="ＭＳ 明朝" panose="02020609040205080304" pitchFamily="17" charset="-128"/>
                <a:ea typeface="ＭＳ 明朝" panose="02020609040205080304" pitchFamily="17" charset="-128"/>
                <a:cs typeface="Courier New" panose="02070309020205020404" pitchFamily="49" charset="0"/>
              </a:rPr>
              <a:t>法律</a:t>
            </a:r>
            <a:r>
              <a:rPr lang="ja-JP" altLang="ja-JP" sz="2000" b="1" u="sng" kern="100" dirty="0">
                <a:solidFill>
                  <a:srgbClr val="FF0000"/>
                </a:solidFill>
                <a:effectLst/>
                <a:latin typeface="ＭＳ 明朝" panose="02020609040205080304" pitchFamily="17" charset="-128"/>
                <a:ea typeface="ＭＳ 明朝" panose="02020609040205080304" pitchFamily="17" charset="-128"/>
                <a:cs typeface="Courier New" panose="02070309020205020404" pitchFamily="49" charset="0"/>
              </a:rPr>
              <a:t>顧問（私）を直結し、総務課を通さずに、適宜速やかに、メール・電話での直接相談を可能とした</a:t>
            </a:r>
            <a:r>
              <a:rPr lang="ja-JP" altLang="ja-JP" sz="2000" kern="100" dirty="0">
                <a:effectLst/>
                <a:latin typeface="ＭＳ 明朝" panose="02020609040205080304" pitchFamily="17" charset="-128"/>
                <a:ea typeface="ＭＳ 明朝" panose="02020609040205080304" pitchFamily="17" charset="-128"/>
                <a:cs typeface="Courier New" panose="02070309020205020404" pitchFamily="49" charset="0"/>
              </a:rPr>
              <a:t>のです。推進・支援室の担当者は弁護士（私）に対し、常時、事件を起こしそうな特定のペイハラ患者・家族の情報提供をし、弁護士は、その情報を前提に、何かトラブルが起きたら即断即決の助言を行う、という体制を構築しました。</a:t>
            </a:r>
          </a:p>
        </p:txBody>
      </p:sp>
    </p:spTree>
    <p:extLst>
      <p:ext uri="{BB962C8B-B14F-4D97-AF65-F5344CB8AC3E}">
        <p14:creationId xmlns:p14="http://schemas.microsoft.com/office/powerpoint/2010/main" val="37076200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550F7F04-607D-59E5-09FC-1A1354B4C6F3}"/>
              </a:ext>
            </a:extLst>
          </p:cNvPr>
          <p:cNvSpPr txBox="1"/>
          <p:nvPr/>
        </p:nvSpPr>
        <p:spPr>
          <a:xfrm>
            <a:off x="176676" y="210393"/>
            <a:ext cx="11838648" cy="5755422"/>
          </a:xfrm>
          <a:prstGeom prst="rect">
            <a:avLst/>
          </a:prstGeom>
          <a:noFill/>
        </p:spPr>
        <p:txBody>
          <a:bodyPr wrap="square">
            <a:spAutoFit/>
          </a:bodyPr>
          <a:lstStyle/>
          <a:p>
            <a:r>
              <a:rPr lang="ja-JP" altLang="ja-JP" sz="2000" b="1" kern="100" dirty="0">
                <a:solidFill>
                  <a:srgbClr val="FF00FF"/>
                </a:solidFill>
                <a:effectLst/>
                <a:latin typeface="ＭＳ 明朝" panose="02020609040205080304" pitchFamily="17" charset="-128"/>
                <a:ea typeface="ＭＳ 明朝" panose="02020609040205080304" pitchFamily="17" charset="-128"/>
                <a:cs typeface="ＭＳ 明朝" panose="02020609040205080304" pitchFamily="17" charset="-128"/>
              </a:rPr>
              <a:t>№</a:t>
            </a:r>
            <a:r>
              <a:rPr lang="en-US" altLang="ja-JP" sz="2000" b="1" kern="100" dirty="0">
                <a:solidFill>
                  <a:srgbClr val="FF00FF"/>
                </a:solidFill>
                <a:effectLst/>
                <a:latin typeface="ＭＳ 明朝" panose="02020609040205080304" pitchFamily="17" charset="-128"/>
                <a:ea typeface="ＭＳ 明朝" panose="02020609040205080304" pitchFamily="17" charset="-128"/>
                <a:cs typeface="ＭＳ 明朝" panose="02020609040205080304" pitchFamily="17" charset="-128"/>
              </a:rPr>
              <a:t>12</a:t>
            </a:r>
            <a:endParaRPr lang="ja-JP" altLang="ja-JP" sz="2000" kern="100" dirty="0">
              <a:solidFill>
                <a:srgbClr val="FF00FF"/>
              </a:solidFill>
              <a:effectLst/>
              <a:latin typeface="ＭＳ 明朝" panose="02020609040205080304" pitchFamily="17" charset="-128"/>
              <a:ea typeface="ＭＳ 明朝" panose="02020609040205080304" pitchFamily="17" charset="-128"/>
              <a:cs typeface="Courier New" panose="02070309020205020404" pitchFamily="49" charset="0"/>
            </a:endParaRPr>
          </a:p>
          <a:p>
            <a:r>
              <a:rPr lang="en-US" altLang="ja-JP" sz="2400" kern="100" dirty="0">
                <a:effectLst/>
                <a:latin typeface="ＭＳ 明朝" panose="02020609040205080304" pitchFamily="17" charset="-128"/>
                <a:ea typeface="ＭＳ 明朝" panose="02020609040205080304" pitchFamily="17" charset="-128"/>
                <a:cs typeface="Courier New" panose="02070309020205020404" pitchFamily="49" charset="0"/>
              </a:rPr>
              <a:t> </a:t>
            </a:r>
            <a:endParaRPr lang="ja-JP" altLang="ja-JP" sz="2400" kern="100" dirty="0">
              <a:effectLst/>
              <a:latin typeface="ＭＳ 明朝" panose="02020609040205080304" pitchFamily="17" charset="-128"/>
              <a:ea typeface="ＭＳ 明朝" panose="02020609040205080304" pitchFamily="17" charset="-128"/>
              <a:cs typeface="Courier New" panose="02070309020205020404" pitchFamily="49" charset="0"/>
            </a:endParaRPr>
          </a:p>
          <a:p>
            <a:r>
              <a:rPr lang="ja-JP" altLang="en-US" sz="2000" b="1"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Courier New" panose="02070309020205020404" pitchFamily="49" charset="0"/>
              </a:rPr>
              <a:t>　</a:t>
            </a:r>
            <a:r>
              <a:rPr lang="ja-JP" altLang="ja-JP" sz="2000" b="1" kern="100" dirty="0">
                <a:effectLst>
                  <a:outerShdw blurRad="38100" dist="38100" dir="2700000" algn="tl">
                    <a:srgbClr val="000000">
                      <a:alpha val="43137"/>
                    </a:srgbClr>
                  </a:outerShdw>
                </a:effectLst>
                <a:highlight>
                  <a:srgbClr val="FFFF00"/>
                </a:highlight>
                <a:latin typeface="ＭＳ 明朝" panose="02020609040205080304" pitchFamily="17" charset="-128"/>
                <a:ea typeface="ＭＳ 明朝" panose="02020609040205080304" pitchFamily="17" charset="-128"/>
                <a:cs typeface="Courier New" panose="02070309020205020404" pitchFamily="49" charset="0"/>
              </a:rPr>
              <a:t>８　ペイハラ担当職員への“後方支援”が可能になったこと</a:t>
            </a:r>
            <a:endParaRPr lang="en-US" altLang="ja-JP" sz="2000" b="1" kern="100" dirty="0">
              <a:effectLst>
                <a:outerShdw blurRad="38100" dist="38100" dir="2700000" algn="tl">
                  <a:srgbClr val="000000">
                    <a:alpha val="43137"/>
                  </a:srgbClr>
                </a:outerShdw>
              </a:effectLst>
              <a:highlight>
                <a:srgbClr val="FFFF00"/>
              </a:highlight>
              <a:latin typeface="ＭＳ 明朝" panose="02020609040205080304" pitchFamily="17" charset="-128"/>
              <a:ea typeface="ＭＳ 明朝" panose="02020609040205080304" pitchFamily="17" charset="-128"/>
              <a:cs typeface="Courier New" panose="02070309020205020404" pitchFamily="49" charset="0"/>
            </a:endParaRPr>
          </a:p>
          <a:p>
            <a:endParaRPr lang="ja-JP" altLang="ja-JP" sz="2000" kern="100" dirty="0">
              <a:effectLst/>
              <a:latin typeface="ＭＳ 明朝" panose="02020609040205080304" pitchFamily="17" charset="-128"/>
              <a:ea typeface="ＭＳ 明朝" panose="02020609040205080304" pitchFamily="17" charset="-128"/>
              <a:cs typeface="Courier New" panose="02070309020205020404" pitchFamily="49" charset="0"/>
            </a:endParaRPr>
          </a:p>
          <a:p>
            <a:r>
              <a:rPr lang="ja-JP" altLang="ja-JP" sz="2000" kern="100" dirty="0">
                <a:effectLst/>
                <a:latin typeface="ＭＳ 明朝" panose="02020609040205080304" pitchFamily="17" charset="-128"/>
                <a:ea typeface="ＭＳ 明朝" panose="02020609040205080304" pitchFamily="17" charset="-128"/>
                <a:cs typeface="Courier New" panose="02070309020205020404" pitchFamily="49" charset="0"/>
              </a:rPr>
              <a:t>　以上のように、</a:t>
            </a:r>
            <a:r>
              <a:rPr lang="ja-JP" altLang="en-US" sz="2000" kern="100" dirty="0">
                <a:effectLst/>
                <a:latin typeface="ＭＳ 明朝" panose="02020609040205080304" pitchFamily="17" charset="-128"/>
                <a:ea typeface="ＭＳ 明朝" panose="02020609040205080304" pitchFamily="17" charset="-128"/>
                <a:cs typeface="Courier New" panose="02070309020205020404" pitchFamily="49" charset="0"/>
              </a:rPr>
              <a:t>Ａ病院では</a:t>
            </a:r>
            <a:r>
              <a:rPr lang="ja-JP" altLang="ja-JP" sz="2000" kern="100" dirty="0">
                <a:effectLst/>
                <a:latin typeface="ＭＳ 明朝" panose="02020609040205080304" pitchFamily="17" charset="-128"/>
                <a:ea typeface="ＭＳ 明朝" panose="02020609040205080304" pitchFamily="17" charset="-128"/>
                <a:cs typeface="Courier New" panose="02070309020205020404" pitchFamily="49" charset="0"/>
              </a:rPr>
              <a:t>病院全体で組織的に対応できるように</a:t>
            </a:r>
            <a:r>
              <a:rPr lang="ja-JP" altLang="en-US" sz="2000" kern="100" dirty="0">
                <a:latin typeface="ＭＳ 明朝" panose="02020609040205080304" pitchFamily="17" charset="-128"/>
                <a:ea typeface="ＭＳ 明朝" panose="02020609040205080304" pitchFamily="17" charset="-128"/>
                <a:cs typeface="Courier New" panose="02070309020205020404" pitchFamily="49" charset="0"/>
              </a:rPr>
              <a:t>なり</a:t>
            </a:r>
            <a:r>
              <a:rPr lang="ja-JP" altLang="ja-JP" sz="2000" kern="100" dirty="0">
                <a:effectLst/>
                <a:latin typeface="ＭＳ 明朝" panose="02020609040205080304" pitchFamily="17" charset="-128"/>
                <a:ea typeface="ＭＳ 明朝" panose="02020609040205080304" pitchFamily="17" charset="-128"/>
                <a:cs typeface="Courier New" panose="02070309020205020404" pitchFamily="49" charset="0"/>
              </a:rPr>
              <a:t>、</a:t>
            </a:r>
            <a:r>
              <a:rPr lang="ja-JP" altLang="ja-JP" sz="2000" b="1" kern="100" dirty="0">
                <a:solidFill>
                  <a:srgbClr val="FF0000"/>
                </a:solidFill>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Courier New" panose="02070309020205020404" pitchFamily="49" charset="0"/>
              </a:rPr>
              <a:t>“ペイハラ担当職員（事務職員、保安職員、看護師等）の後方支援”</a:t>
            </a:r>
            <a:r>
              <a:rPr lang="ja-JP" altLang="ja-JP" sz="2000" kern="100" dirty="0">
                <a:latin typeface="ＭＳ 明朝" panose="02020609040205080304" pitchFamily="17" charset="-128"/>
                <a:ea typeface="ＭＳ 明朝" panose="02020609040205080304" pitchFamily="17" charset="-128"/>
                <a:cs typeface="Courier New" panose="02070309020205020404" pitchFamily="49" charset="0"/>
              </a:rPr>
              <a:t>を病院全体で実施</a:t>
            </a:r>
            <a:r>
              <a:rPr lang="ja-JP" altLang="ja-JP" sz="2000" kern="100" dirty="0">
                <a:effectLst/>
                <a:latin typeface="ＭＳ 明朝" panose="02020609040205080304" pitchFamily="17" charset="-128"/>
                <a:ea typeface="ＭＳ 明朝" panose="02020609040205080304" pitchFamily="17" charset="-128"/>
                <a:cs typeface="Courier New" panose="02070309020205020404" pitchFamily="49" charset="0"/>
              </a:rPr>
              <a:t>し</a:t>
            </a:r>
            <a:r>
              <a:rPr lang="ja-JP" altLang="en-US" sz="2000" kern="100" dirty="0">
                <a:effectLst/>
                <a:latin typeface="ＭＳ 明朝" panose="02020609040205080304" pitchFamily="17" charset="-128"/>
                <a:ea typeface="ＭＳ 明朝" panose="02020609040205080304" pitchFamily="17" charset="-128"/>
                <a:cs typeface="Courier New" panose="02070309020205020404" pitchFamily="49" charset="0"/>
              </a:rPr>
              <a:t>、</a:t>
            </a:r>
            <a:r>
              <a:rPr lang="ja-JP" altLang="ja-JP" sz="2000" kern="100" dirty="0">
                <a:effectLst/>
                <a:latin typeface="ＭＳ 明朝" panose="02020609040205080304" pitchFamily="17" charset="-128"/>
                <a:ea typeface="ＭＳ 明朝" panose="02020609040205080304" pitchFamily="17" charset="-128"/>
                <a:cs typeface="Courier New" panose="02070309020205020404" pitchFamily="49" charset="0"/>
              </a:rPr>
              <a:t>それを徹底する</a:t>
            </a:r>
            <a:r>
              <a:rPr lang="ja-JP" altLang="en-US" sz="2000" kern="100" dirty="0">
                <a:effectLst/>
                <a:latin typeface="ＭＳ 明朝" panose="02020609040205080304" pitchFamily="17" charset="-128"/>
                <a:ea typeface="ＭＳ 明朝" panose="02020609040205080304" pitchFamily="17" charset="-128"/>
                <a:cs typeface="Courier New" panose="02070309020205020404" pitchFamily="49" charset="0"/>
              </a:rPr>
              <a:t>ことができるようになったのです。</a:t>
            </a:r>
            <a:endParaRPr lang="en-US" altLang="ja-JP" sz="2000" kern="100" dirty="0">
              <a:effectLst/>
              <a:latin typeface="ＭＳ 明朝" panose="02020609040205080304" pitchFamily="17" charset="-128"/>
              <a:ea typeface="ＭＳ 明朝" panose="02020609040205080304" pitchFamily="17" charset="-128"/>
              <a:cs typeface="Courier New" panose="02070309020205020404" pitchFamily="49" charset="0"/>
            </a:endParaRPr>
          </a:p>
          <a:p>
            <a:endParaRPr lang="en-US" altLang="ja-JP" sz="2000" kern="100" dirty="0">
              <a:effectLst/>
              <a:latin typeface="ＭＳ 明朝" panose="02020609040205080304" pitchFamily="17" charset="-128"/>
              <a:ea typeface="ＭＳ 明朝" panose="02020609040205080304" pitchFamily="17" charset="-128"/>
              <a:cs typeface="Courier New" panose="02070309020205020404" pitchFamily="49" charset="0"/>
            </a:endParaRPr>
          </a:p>
          <a:p>
            <a:r>
              <a:rPr lang="ja-JP" altLang="en-US" sz="2000" kern="100" dirty="0">
                <a:effectLst/>
                <a:latin typeface="ＭＳ 明朝" panose="02020609040205080304" pitchFamily="17" charset="-128"/>
                <a:ea typeface="ＭＳ 明朝" panose="02020609040205080304" pitchFamily="17" charset="-128"/>
                <a:cs typeface="Courier New" panose="02070309020205020404" pitchFamily="49" charset="0"/>
              </a:rPr>
              <a:t>　そのことから、❶</a:t>
            </a:r>
            <a:r>
              <a:rPr lang="ja-JP" altLang="ja-JP" sz="2000" u="sng" kern="100" dirty="0">
                <a:effectLst/>
                <a:latin typeface="ＭＳ 明朝" panose="02020609040205080304" pitchFamily="17" charset="-128"/>
                <a:ea typeface="ＭＳ 明朝" panose="02020609040205080304" pitchFamily="17" charset="-128"/>
                <a:cs typeface="Courier New" panose="02070309020205020404" pitchFamily="49" charset="0"/>
              </a:rPr>
              <a:t>ペイハラ担当職員は安心してペイハラ患者・家族に対処することができるように</a:t>
            </a:r>
            <a:r>
              <a:rPr lang="ja-JP" altLang="en-US" sz="2000" u="sng" kern="100" dirty="0">
                <a:latin typeface="ＭＳ 明朝" panose="02020609040205080304" pitchFamily="17" charset="-128"/>
                <a:ea typeface="ＭＳ 明朝" panose="02020609040205080304" pitchFamily="17" charset="-128"/>
                <a:cs typeface="Courier New" panose="02070309020205020404" pitchFamily="49" charset="0"/>
              </a:rPr>
              <a:t>なりました</a:t>
            </a:r>
            <a:r>
              <a:rPr lang="ja-JP" altLang="ja-JP" sz="2000" u="sng" kern="100" dirty="0">
                <a:effectLst/>
                <a:latin typeface="ＭＳ 明朝" panose="02020609040205080304" pitchFamily="17" charset="-128"/>
                <a:ea typeface="ＭＳ 明朝" panose="02020609040205080304" pitchFamily="17" charset="-128"/>
                <a:cs typeface="Courier New" panose="02070309020205020404" pitchFamily="49" charset="0"/>
              </a:rPr>
              <a:t>。</a:t>
            </a:r>
            <a:r>
              <a:rPr lang="ja-JP" altLang="ja-JP" sz="2000" b="1" u="sng" kern="100" dirty="0">
                <a:solidFill>
                  <a:srgbClr val="FF0000"/>
                </a:solidFill>
                <a:effectLst/>
                <a:latin typeface="ＭＳ 明朝" panose="02020609040205080304" pitchFamily="17" charset="-128"/>
                <a:ea typeface="ＭＳ 明朝" panose="02020609040205080304" pitchFamily="17" charset="-128"/>
                <a:cs typeface="Courier New" panose="02070309020205020404" pitchFamily="49" charset="0"/>
              </a:rPr>
              <a:t>“何があっても病院が守ってくれる”という安心感</a:t>
            </a:r>
            <a:r>
              <a:rPr lang="ja-JP" altLang="ja-JP" sz="2000" u="sng" kern="100" dirty="0">
                <a:effectLst/>
                <a:latin typeface="ＭＳ 明朝" panose="02020609040205080304" pitchFamily="17" charset="-128"/>
                <a:ea typeface="ＭＳ 明朝" panose="02020609040205080304" pitchFamily="17" charset="-128"/>
                <a:cs typeface="Courier New" panose="02070309020205020404" pitchFamily="49" charset="0"/>
              </a:rPr>
              <a:t>は、ペイハラ担当職員にとって、ペイハラ患者・家族と対峙するために必要不可欠なもの</a:t>
            </a:r>
            <a:r>
              <a:rPr lang="ja-JP" altLang="ja-JP" sz="2000" kern="100" dirty="0">
                <a:effectLst/>
                <a:latin typeface="ＭＳ 明朝" panose="02020609040205080304" pitchFamily="17" charset="-128"/>
                <a:ea typeface="ＭＳ 明朝" panose="02020609040205080304" pitchFamily="17" charset="-128"/>
                <a:cs typeface="Courier New" panose="02070309020205020404" pitchFamily="49" charset="0"/>
              </a:rPr>
              <a:t>だといえます。</a:t>
            </a:r>
            <a:endParaRPr lang="en-US" altLang="ja-JP" sz="2000" kern="100" dirty="0">
              <a:effectLst/>
              <a:latin typeface="ＭＳ 明朝" panose="02020609040205080304" pitchFamily="17" charset="-128"/>
              <a:ea typeface="ＭＳ 明朝" panose="02020609040205080304" pitchFamily="17" charset="-128"/>
              <a:cs typeface="Courier New" panose="02070309020205020404" pitchFamily="49" charset="0"/>
            </a:endParaRPr>
          </a:p>
          <a:p>
            <a:endParaRPr lang="ja-JP" altLang="ja-JP" sz="2000" kern="100" dirty="0">
              <a:effectLst/>
              <a:latin typeface="ＭＳ 明朝" panose="02020609040205080304" pitchFamily="17" charset="-128"/>
              <a:ea typeface="ＭＳ 明朝" panose="02020609040205080304" pitchFamily="17" charset="-128"/>
              <a:cs typeface="Courier New" panose="02070309020205020404" pitchFamily="49" charset="0"/>
            </a:endParaRPr>
          </a:p>
          <a:p>
            <a:r>
              <a:rPr lang="ja-JP" altLang="ja-JP" sz="2000" kern="100" dirty="0">
                <a:effectLst/>
                <a:latin typeface="ＭＳ 明朝" panose="02020609040205080304" pitchFamily="17" charset="-128"/>
                <a:ea typeface="ＭＳ 明朝" panose="02020609040205080304" pitchFamily="17" charset="-128"/>
                <a:cs typeface="Courier New" panose="02070309020205020404" pitchFamily="49" charset="0"/>
              </a:rPr>
              <a:t>　また、</a:t>
            </a:r>
            <a:r>
              <a:rPr lang="ja-JP" altLang="en-US" sz="2000" kern="100" dirty="0">
                <a:effectLst/>
                <a:latin typeface="ＭＳ 明朝" panose="02020609040205080304" pitchFamily="17" charset="-128"/>
                <a:ea typeface="ＭＳ 明朝" panose="02020609040205080304" pitchFamily="17" charset="-128"/>
                <a:cs typeface="Courier New" panose="02070309020205020404" pitchFamily="49" charset="0"/>
              </a:rPr>
              <a:t>❷</a:t>
            </a:r>
            <a:r>
              <a:rPr lang="ja-JP" altLang="ja-JP" sz="2000" u="sng" kern="100" dirty="0">
                <a:effectLst/>
                <a:latin typeface="ＭＳ 明朝" panose="02020609040205080304" pitchFamily="17" charset="-128"/>
                <a:ea typeface="ＭＳ 明朝" panose="02020609040205080304" pitchFamily="17" charset="-128"/>
                <a:cs typeface="Courier New" panose="02070309020205020404" pitchFamily="49" charset="0"/>
              </a:rPr>
              <a:t>ペイハラ担当職員が院長直属の部署に所属することによって、</a:t>
            </a:r>
            <a:r>
              <a:rPr lang="ja-JP" altLang="en-US" sz="2000" u="sng" kern="100" dirty="0">
                <a:solidFill>
                  <a:srgbClr val="FF0000"/>
                </a:solidFill>
                <a:effectLst/>
                <a:latin typeface="ＭＳ 明朝" panose="02020609040205080304" pitchFamily="17" charset="-128"/>
                <a:ea typeface="ＭＳ 明朝" panose="02020609040205080304" pitchFamily="17" charset="-128"/>
                <a:cs typeface="Courier New" panose="02070309020205020404" pitchFamily="49" charset="0"/>
              </a:rPr>
              <a:t>“</a:t>
            </a:r>
            <a:r>
              <a:rPr lang="ja-JP" altLang="en-US" sz="2000" b="1" u="sng" kern="100" dirty="0">
                <a:solidFill>
                  <a:srgbClr val="FF0000"/>
                </a:solidFill>
                <a:effectLst/>
                <a:latin typeface="ＭＳ 明朝" panose="02020609040205080304" pitchFamily="17" charset="-128"/>
                <a:ea typeface="ＭＳ 明朝" panose="02020609040205080304" pitchFamily="17" charset="-128"/>
                <a:cs typeface="Courier New" panose="02070309020205020404" pitchFamily="49" charset="0"/>
              </a:rPr>
              <a:t>他の</a:t>
            </a:r>
            <a:r>
              <a:rPr lang="ja-JP" altLang="ja-JP" sz="2000" b="1" u="sng" kern="100" dirty="0">
                <a:solidFill>
                  <a:srgbClr val="FF0000"/>
                </a:solidFill>
                <a:effectLst/>
                <a:latin typeface="ＭＳ 明朝" panose="02020609040205080304" pitchFamily="17" charset="-128"/>
                <a:ea typeface="ＭＳ 明朝" panose="02020609040205080304" pitchFamily="17" charset="-128"/>
                <a:cs typeface="Courier New" panose="02070309020205020404" pitchFamily="49" charset="0"/>
              </a:rPr>
              <a:t>病棟看護師や医師などの協力</a:t>
            </a:r>
            <a:r>
              <a:rPr lang="ja-JP" altLang="en-US" sz="2000" b="1" u="sng" kern="100" dirty="0">
                <a:solidFill>
                  <a:srgbClr val="FF0000"/>
                </a:solidFill>
                <a:effectLst/>
                <a:latin typeface="ＭＳ 明朝" panose="02020609040205080304" pitchFamily="17" charset="-128"/>
                <a:ea typeface="ＭＳ 明朝" panose="02020609040205080304" pitchFamily="17" charset="-128"/>
                <a:cs typeface="Courier New" panose="02070309020205020404" pitchFamily="49" charset="0"/>
              </a:rPr>
              <a:t>”</a:t>
            </a:r>
            <a:r>
              <a:rPr lang="ja-JP" altLang="ja-JP" sz="2000" u="sng" kern="100" dirty="0">
                <a:effectLst/>
                <a:latin typeface="ＭＳ 明朝" panose="02020609040205080304" pitchFamily="17" charset="-128"/>
                <a:ea typeface="ＭＳ 明朝" panose="02020609040205080304" pitchFamily="17" charset="-128"/>
                <a:cs typeface="Courier New" panose="02070309020205020404" pitchFamily="49" charset="0"/>
              </a:rPr>
              <a:t>も得やすくなります</a:t>
            </a:r>
            <a:r>
              <a:rPr lang="ja-JP" altLang="ja-JP" sz="2000" kern="100" dirty="0">
                <a:effectLst/>
                <a:latin typeface="ＭＳ 明朝" panose="02020609040205080304" pitchFamily="17" charset="-128"/>
                <a:ea typeface="ＭＳ 明朝" panose="02020609040205080304" pitchFamily="17" charset="-128"/>
                <a:cs typeface="Courier New" panose="02070309020205020404" pitchFamily="49" charset="0"/>
              </a:rPr>
              <a:t>。</a:t>
            </a:r>
            <a:endParaRPr lang="en-US" altLang="ja-JP" sz="2000" kern="100" dirty="0">
              <a:effectLst/>
              <a:latin typeface="ＭＳ 明朝" panose="02020609040205080304" pitchFamily="17" charset="-128"/>
              <a:ea typeface="ＭＳ 明朝" panose="02020609040205080304" pitchFamily="17" charset="-128"/>
              <a:cs typeface="Courier New" panose="02070309020205020404" pitchFamily="49" charset="0"/>
            </a:endParaRPr>
          </a:p>
          <a:p>
            <a:endParaRPr lang="en-US" altLang="ja-JP" sz="2000" kern="100" dirty="0">
              <a:effectLst/>
              <a:latin typeface="ＭＳ 明朝" panose="02020609040205080304" pitchFamily="17" charset="-128"/>
              <a:ea typeface="ＭＳ 明朝" panose="02020609040205080304" pitchFamily="17" charset="-128"/>
              <a:cs typeface="Courier New" panose="02070309020205020404" pitchFamily="49" charset="0"/>
            </a:endParaRPr>
          </a:p>
          <a:p>
            <a:r>
              <a:rPr lang="ja-JP" altLang="en-US" sz="2000" kern="100" dirty="0">
                <a:latin typeface="ＭＳ 明朝" panose="02020609040205080304" pitchFamily="17" charset="-128"/>
                <a:ea typeface="ＭＳ 明朝" panose="02020609040205080304" pitchFamily="17" charset="-128"/>
                <a:cs typeface="Courier New" panose="02070309020205020404" pitchFamily="49" charset="0"/>
              </a:rPr>
              <a:t>　</a:t>
            </a:r>
            <a:r>
              <a:rPr lang="ja-JP" altLang="ja-JP" sz="2000" kern="100" dirty="0">
                <a:effectLst/>
                <a:latin typeface="ＭＳ 明朝" panose="02020609040205080304" pitchFamily="17" charset="-128"/>
                <a:ea typeface="ＭＳ 明朝" panose="02020609040205080304" pitchFamily="17" charset="-128"/>
                <a:cs typeface="Courier New" panose="02070309020205020404" pitchFamily="49" charset="0"/>
              </a:rPr>
              <a:t>それまでのように、「それは</a:t>
            </a:r>
            <a:r>
              <a:rPr lang="ja-JP" altLang="en-US" sz="2000" kern="100" dirty="0">
                <a:effectLst/>
                <a:latin typeface="ＭＳ 明朝" panose="02020609040205080304" pitchFamily="17" charset="-128"/>
                <a:ea typeface="ＭＳ 明朝" panose="02020609040205080304" pitchFamily="17" charset="-128"/>
                <a:cs typeface="Courier New" panose="02070309020205020404" pitchFamily="49" charset="0"/>
              </a:rPr>
              <a:t>、</a:t>
            </a:r>
            <a:r>
              <a:rPr lang="ja-JP" altLang="ja-JP" sz="2000" kern="100" dirty="0">
                <a:effectLst/>
                <a:latin typeface="ＭＳ 明朝" panose="02020609040205080304" pitchFamily="17" charset="-128"/>
                <a:ea typeface="ＭＳ 明朝" panose="02020609040205080304" pitchFamily="17" charset="-128"/>
                <a:cs typeface="Courier New" panose="02070309020205020404" pitchFamily="49" charset="0"/>
              </a:rPr>
              <a:t>あなたたち（ペイハラ担当職員）の仕事でしょう…」などという冷たい扱いを受けることもなく、</a:t>
            </a:r>
            <a:r>
              <a:rPr lang="ja-JP" altLang="ja-JP" sz="2000" u="sng" kern="100" dirty="0">
                <a:effectLst/>
                <a:latin typeface="ＭＳ 明朝" panose="02020609040205080304" pitchFamily="17" charset="-128"/>
                <a:ea typeface="ＭＳ 明朝" panose="02020609040205080304" pitchFamily="17" charset="-128"/>
                <a:cs typeface="Courier New" panose="02070309020205020404" pitchFamily="49" charset="0"/>
              </a:rPr>
              <a:t>ペイハラ担当職員の主導でペイハラ患者・家族との対応に他の職員の協力を得やすくなったことは、それだけでも、</a:t>
            </a:r>
            <a:r>
              <a:rPr lang="ja-JP" altLang="ja-JP" sz="2000" b="1" u="sng" kern="100" dirty="0">
                <a:solidFill>
                  <a:srgbClr val="FF0000"/>
                </a:solidFill>
                <a:effectLst/>
                <a:latin typeface="ＭＳ 明朝" panose="02020609040205080304" pitchFamily="17" charset="-128"/>
                <a:ea typeface="ＭＳ 明朝" panose="02020609040205080304" pitchFamily="17" charset="-128"/>
                <a:cs typeface="Courier New" panose="02070309020205020404" pitchFamily="49" charset="0"/>
              </a:rPr>
              <a:t>“担当職員の孤立感が解消する”</a:t>
            </a:r>
            <a:r>
              <a:rPr lang="ja-JP" altLang="ja-JP" sz="2000" u="sng" kern="100" dirty="0">
                <a:effectLst/>
                <a:latin typeface="ＭＳ 明朝" panose="02020609040205080304" pitchFamily="17" charset="-128"/>
                <a:ea typeface="ＭＳ 明朝" panose="02020609040205080304" pitchFamily="17" charset="-128"/>
                <a:cs typeface="Courier New" panose="02070309020205020404" pitchFamily="49" charset="0"/>
              </a:rPr>
              <a:t>ことになった</a:t>
            </a:r>
            <a:r>
              <a:rPr lang="ja-JP" altLang="ja-JP" sz="2000" kern="100" dirty="0">
                <a:effectLst/>
                <a:latin typeface="ＭＳ 明朝" panose="02020609040205080304" pitchFamily="17" charset="-128"/>
                <a:ea typeface="ＭＳ 明朝" panose="02020609040205080304" pitchFamily="17" charset="-128"/>
                <a:cs typeface="Courier New" panose="02070309020205020404" pitchFamily="49" charset="0"/>
              </a:rPr>
              <a:t>のです。</a:t>
            </a:r>
          </a:p>
        </p:txBody>
      </p:sp>
    </p:spTree>
    <p:extLst>
      <p:ext uri="{BB962C8B-B14F-4D97-AF65-F5344CB8AC3E}">
        <p14:creationId xmlns:p14="http://schemas.microsoft.com/office/powerpoint/2010/main" val="11248917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550F7F04-607D-59E5-09FC-1A1354B4C6F3}"/>
              </a:ext>
            </a:extLst>
          </p:cNvPr>
          <p:cNvSpPr txBox="1"/>
          <p:nvPr/>
        </p:nvSpPr>
        <p:spPr>
          <a:xfrm>
            <a:off x="176676" y="210393"/>
            <a:ext cx="11838648" cy="6247864"/>
          </a:xfrm>
          <a:prstGeom prst="rect">
            <a:avLst/>
          </a:prstGeom>
          <a:noFill/>
        </p:spPr>
        <p:txBody>
          <a:bodyPr wrap="square">
            <a:spAutoFit/>
          </a:bodyPr>
          <a:lstStyle/>
          <a:p>
            <a:r>
              <a:rPr lang="ja-JP" altLang="ja-JP" sz="2000" b="1" kern="100" dirty="0">
                <a:solidFill>
                  <a:srgbClr val="FF00FF"/>
                </a:solidFill>
                <a:effectLst/>
                <a:latin typeface="ＭＳ 明朝" panose="02020609040205080304" pitchFamily="17" charset="-128"/>
                <a:ea typeface="ＭＳ 明朝" panose="02020609040205080304" pitchFamily="17" charset="-128"/>
                <a:cs typeface="ＭＳ 明朝" panose="02020609040205080304" pitchFamily="17" charset="-128"/>
              </a:rPr>
              <a:t>№</a:t>
            </a:r>
            <a:r>
              <a:rPr lang="en-US" altLang="ja-JP" sz="2000" b="1" kern="100" dirty="0">
                <a:solidFill>
                  <a:srgbClr val="FF00FF"/>
                </a:solidFill>
                <a:latin typeface="ＭＳ 明朝" panose="02020609040205080304" pitchFamily="17" charset="-128"/>
                <a:ea typeface="ＭＳ 明朝" panose="02020609040205080304" pitchFamily="17" charset="-128"/>
                <a:cs typeface="ＭＳ 明朝" panose="02020609040205080304" pitchFamily="17" charset="-128"/>
              </a:rPr>
              <a:t>13</a:t>
            </a:r>
            <a:endParaRPr lang="ja-JP" altLang="ja-JP" sz="2000" kern="100" dirty="0">
              <a:solidFill>
                <a:srgbClr val="FF00FF"/>
              </a:solidFill>
              <a:effectLst/>
              <a:latin typeface="ＭＳ 明朝" panose="02020609040205080304" pitchFamily="17" charset="-128"/>
              <a:ea typeface="ＭＳ 明朝" panose="02020609040205080304" pitchFamily="17" charset="-128"/>
              <a:cs typeface="Courier New" panose="02070309020205020404" pitchFamily="49" charset="0"/>
            </a:endParaRPr>
          </a:p>
          <a:p>
            <a:r>
              <a:rPr lang="en-US" altLang="ja-JP" sz="2000" kern="100" dirty="0">
                <a:effectLst/>
                <a:latin typeface="ＭＳ 明朝" panose="02020609040205080304" pitchFamily="17" charset="-128"/>
                <a:ea typeface="ＭＳ 明朝" panose="02020609040205080304" pitchFamily="17" charset="-128"/>
                <a:cs typeface="Courier New" panose="02070309020205020404" pitchFamily="49" charset="0"/>
              </a:rPr>
              <a:t> </a:t>
            </a:r>
            <a:endParaRPr lang="ja-JP" altLang="ja-JP" sz="2000" kern="100" dirty="0">
              <a:effectLst/>
              <a:latin typeface="ＭＳ 明朝" panose="02020609040205080304" pitchFamily="17" charset="-128"/>
              <a:ea typeface="ＭＳ 明朝" panose="02020609040205080304" pitchFamily="17" charset="-128"/>
              <a:cs typeface="Courier New" panose="02070309020205020404" pitchFamily="49" charset="0"/>
            </a:endParaRPr>
          </a:p>
          <a:p>
            <a:r>
              <a:rPr lang="ja-JP" altLang="en-US" sz="2000" b="1" kern="100" dirty="0">
                <a:effectLst/>
                <a:latin typeface="ＭＳ 明朝" panose="02020609040205080304" pitchFamily="17" charset="-128"/>
                <a:ea typeface="ＭＳ 明朝" panose="02020609040205080304" pitchFamily="17" charset="-128"/>
                <a:cs typeface="Courier New" panose="02070309020205020404" pitchFamily="49" charset="0"/>
              </a:rPr>
              <a:t>　</a:t>
            </a:r>
            <a:r>
              <a:rPr lang="ja-JP" altLang="ja-JP" sz="2000" b="1" kern="100" dirty="0">
                <a:effectLst/>
                <a:highlight>
                  <a:srgbClr val="FFFF00"/>
                </a:highlight>
                <a:latin typeface="ＭＳ 明朝" panose="02020609040205080304" pitchFamily="17" charset="-128"/>
                <a:ea typeface="ＭＳ 明朝" panose="02020609040205080304" pitchFamily="17" charset="-128"/>
                <a:cs typeface="Courier New" panose="02070309020205020404" pitchFamily="49" charset="0"/>
              </a:rPr>
              <a:t>９　原則的に弁護士（私）は患者・家族と直接対峙しない（ようにしている）</a:t>
            </a:r>
            <a:endParaRPr lang="en-US" altLang="ja-JP" sz="2000" b="1" kern="100" dirty="0">
              <a:effectLst/>
              <a:highlight>
                <a:srgbClr val="FFFF00"/>
              </a:highlight>
              <a:latin typeface="ＭＳ 明朝" panose="02020609040205080304" pitchFamily="17" charset="-128"/>
              <a:ea typeface="ＭＳ 明朝" panose="02020609040205080304" pitchFamily="17" charset="-128"/>
              <a:cs typeface="Courier New" panose="02070309020205020404" pitchFamily="49" charset="0"/>
            </a:endParaRPr>
          </a:p>
          <a:p>
            <a:endParaRPr lang="ja-JP" altLang="ja-JP" sz="2000" kern="100" dirty="0">
              <a:effectLst/>
              <a:latin typeface="ＭＳ 明朝" panose="02020609040205080304" pitchFamily="17" charset="-128"/>
              <a:ea typeface="ＭＳ 明朝" panose="02020609040205080304" pitchFamily="17" charset="-128"/>
              <a:cs typeface="Courier New" panose="02070309020205020404" pitchFamily="49" charset="0"/>
            </a:endParaRPr>
          </a:p>
          <a:p>
            <a:pPr indent="152400"/>
            <a:r>
              <a:rPr lang="ja-JP" altLang="ja-JP" sz="2000" kern="100" dirty="0">
                <a:effectLst/>
                <a:latin typeface="ＭＳ 明朝" panose="02020609040205080304" pitchFamily="17" charset="-128"/>
                <a:ea typeface="ＭＳ 明朝" panose="02020609040205080304" pitchFamily="17" charset="-128"/>
                <a:cs typeface="Courier New" panose="02070309020205020404" pitchFamily="49" charset="0"/>
              </a:rPr>
              <a:t>もっとも、それでも、</a:t>
            </a:r>
            <a:r>
              <a:rPr lang="ja-JP" altLang="ja-JP" sz="2000" u="sng" kern="100" dirty="0">
                <a:effectLst/>
                <a:latin typeface="ＭＳ 明朝" panose="02020609040205080304" pitchFamily="17" charset="-128"/>
                <a:ea typeface="ＭＳ 明朝" panose="02020609040205080304" pitchFamily="17" charset="-128"/>
                <a:cs typeface="Courier New" panose="02070309020205020404" pitchFamily="49" charset="0"/>
              </a:rPr>
              <a:t>弁護士である私は、推進・支援室の職員に対し助言をするのみで、原則として、“直接にはペイハラ患者・家族に対処しない”ことにしてい</a:t>
            </a:r>
            <a:r>
              <a:rPr lang="ja-JP" altLang="en-US" sz="2000" u="sng" kern="100" dirty="0">
                <a:effectLst/>
                <a:latin typeface="ＭＳ 明朝" panose="02020609040205080304" pitchFamily="17" charset="-128"/>
                <a:ea typeface="ＭＳ 明朝" panose="02020609040205080304" pitchFamily="17" charset="-128"/>
                <a:cs typeface="Courier New" panose="02070309020205020404" pitchFamily="49" charset="0"/>
              </a:rPr>
              <a:t>ました（今もそうで</a:t>
            </a:r>
            <a:r>
              <a:rPr lang="ja-JP" altLang="ja-JP" sz="2000" u="sng" kern="100" dirty="0">
                <a:effectLst/>
                <a:latin typeface="ＭＳ 明朝" panose="02020609040205080304" pitchFamily="17" charset="-128"/>
                <a:ea typeface="ＭＳ 明朝" panose="02020609040205080304" pitchFamily="17" charset="-128"/>
                <a:cs typeface="Courier New" panose="02070309020205020404" pitchFamily="49" charset="0"/>
              </a:rPr>
              <a:t>す</a:t>
            </a:r>
            <a:r>
              <a:rPr lang="ja-JP" altLang="en-US" sz="2000" u="sng" kern="100" dirty="0">
                <a:effectLst/>
                <a:latin typeface="ＭＳ 明朝" panose="02020609040205080304" pitchFamily="17" charset="-128"/>
                <a:ea typeface="ＭＳ 明朝" panose="02020609040205080304" pitchFamily="17" charset="-128"/>
                <a:cs typeface="Courier New" panose="02070309020205020404" pitchFamily="49" charset="0"/>
              </a:rPr>
              <a:t>）</a:t>
            </a:r>
            <a:r>
              <a:rPr lang="ja-JP" altLang="ja-JP" sz="2000" kern="100" dirty="0">
                <a:effectLst/>
                <a:latin typeface="ＭＳ 明朝" panose="02020609040205080304" pitchFamily="17" charset="-128"/>
                <a:ea typeface="ＭＳ 明朝" panose="02020609040205080304" pitchFamily="17" charset="-128"/>
                <a:cs typeface="Courier New" panose="02070309020205020404" pitchFamily="49" charset="0"/>
              </a:rPr>
              <a:t>。</a:t>
            </a:r>
            <a:endParaRPr lang="en-US" altLang="ja-JP" sz="2000" kern="100" dirty="0">
              <a:effectLst/>
              <a:latin typeface="ＭＳ 明朝" panose="02020609040205080304" pitchFamily="17" charset="-128"/>
              <a:ea typeface="ＭＳ 明朝" panose="02020609040205080304" pitchFamily="17" charset="-128"/>
              <a:cs typeface="Courier New" panose="02070309020205020404" pitchFamily="49" charset="0"/>
            </a:endParaRPr>
          </a:p>
          <a:p>
            <a:pPr indent="152400"/>
            <a:r>
              <a:rPr lang="ja-JP" altLang="ja-JP" sz="2000" kern="100" dirty="0">
                <a:effectLst/>
                <a:latin typeface="ＭＳ 明朝" panose="02020609040205080304" pitchFamily="17" charset="-128"/>
                <a:ea typeface="ＭＳ 明朝" panose="02020609040205080304" pitchFamily="17" charset="-128"/>
                <a:cs typeface="Courier New" panose="02070309020205020404" pitchFamily="49" charset="0"/>
              </a:rPr>
              <a:t>医療事故紛争にしても、ペイハラトラブルにしても、いわゆる医療関係紛争は、</a:t>
            </a:r>
            <a:r>
              <a:rPr lang="ja-JP" altLang="ja-JP" sz="2000" u="sng" kern="100" dirty="0">
                <a:solidFill>
                  <a:srgbClr val="00B0F0"/>
                </a:solidFill>
                <a:effectLst/>
                <a:latin typeface="ＭＳ 明朝" panose="02020609040205080304" pitchFamily="17" charset="-128"/>
                <a:ea typeface="ＭＳ 明朝" panose="02020609040205080304" pitchFamily="17" charset="-128"/>
                <a:cs typeface="Courier New" panose="02070309020205020404" pitchFamily="49" charset="0"/>
              </a:rPr>
              <a:t>“医療者と患者・家族との間の信頼関係が崩壊したこと”によって起きています</a:t>
            </a:r>
            <a:r>
              <a:rPr lang="ja-JP" altLang="ja-JP" sz="2000" kern="100" dirty="0">
                <a:solidFill>
                  <a:srgbClr val="00B0F0"/>
                </a:solidFill>
                <a:effectLst/>
                <a:latin typeface="ＭＳ 明朝" panose="02020609040205080304" pitchFamily="17" charset="-128"/>
                <a:ea typeface="ＭＳ 明朝" panose="02020609040205080304" pitchFamily="17" charset="-128"/>
                <a:cs typeface="Courier New" panose="02070309020205020404" pitchFamily="49" charset="0"/>
              </a:rPr>
              <a:t>。</a:t>
            </a:r>
            <a:endParaRPr lang="en-US" altLang="ja-JP" sz="2000" kern="100" dirty="0">
              <a:solidFill>
                <a:srgbClr val="00B0F0"/>
              </a:solidFill>
              <a:effectLst/>
              <a:latin typeface="ＭＳ 明朝" panose="02020609040205080304" pitchFamily="17" charset="-128"/>
              <a:ea typeface="ＭＳ 明朝" panose="02020609040205080304" pitchFamily="17" charset="-128"/>
              <a:cs typeface="Courier New" panose="02070309020205020404" pitchFamily="49" charset="0"/>
            </a:endParaRPr>
          </a:p>
          <a:p>
            <a:pPr indent="152400"/>
            <a:r>
              <a:rPr lang="ja-JP" altLang="ja-JP" sz="2000" kern="100" dirty="0">
                <a:effectLst/>
                <a:latin typeface="ＭＳ 明朝" panose="02020609040205080304" pitchFamily="17" charset="-128"/>
                <a:ea typeface="ＭＳ 明朝" panose="02020609040205080304" pitchFamily="17" charset="-128"/>
                <a:cs typeface="Courier New" panose="02070309020205020404" pitchFamily="49" charset="0"/>
              </a:rPr>
              <a:t>その医療関係上の信頼関係を修復しないことには、当該患者の診療継続を前提としたトラブルの解決、紛争の解決などは望むべくもないのです。</a:t>
            </a:r>
            <a:r>
              <a:rPr lang="ja-JP" altLang="ja-JP" sz="2000" u="sng" kern="100" dirty="0">
                <a:solidFill>
                  <a:srgbClr val="FF0000"/>
                </a:solidFill>
                <a:effectLst/>
                <a:latin typeface="ＭＳ 明朝" panose="02020609040205080304" pitchFamily="17" charset="-128"/>
                <a:ea typeface="ＭＳ 明朝" panose="02020609040205080304" pitchFamily="17" charset="-128"/>
                <a:cs typeface="Courier New" panose="02070309020205020404" pitchFamily="49" charset="0"/>
              </a:rPr>
              <a:t>まずは</a:t>
            </a:r>
            <a:r>
              <a:rPr lang="ja-JP" altLang="ja-JP" sz="2000" b="1" u="sng" kern="100" dirty="0">
                <a:solidFill>
                  <a:srgbClr val="FF0000"/>
                </a:solidFill>
                <a:effectLst/>
                <a:latin typeface="ＭＳ 明朝" panose="02020609040205080304" pitchFamily="17" charset="-128"/>
                <a:ea typeface="ＭＳ 明朝" panose="02020609040205080304" pitchFamily="17" charset="-128"/>
                <a:cs typeface="Courier New" panose="02070309020205020404" pitchFamily="49" charset="0"/>
              </a:rPr>
              <a:t>医療者が患者・家族との間の信頼関係を回復してその問題を解決するという努力</a:t>
            </a:r>
            <a:r>
              <a:rPr lang="ja-JP" altLang="ja-JP" sz="2000" u="sng" kern="100" dirty="0">
                <a:solidFill>
                  <a:srgbClr val="FF0000"/>
                </a:solidFill>
                <a:effectLst/>
                <a:latin typeface="ＭＳ 明朝" panose="02020609040205080304" pitchFamily="17" charset="-128"/>
                <a:ea typeface="ＭＳ 明朝" panose="02020609040205080304" pitchFamily="17" charset="-128"/>
                <a:cs typeface="Courier New" panose="02070309020205020404" pitchFamily="49" charset="0"/>
              </a:rPr>
              <a:t>が必要</a:t>
            </a:r>
            <a:r>
              <a:rPr lang="ja-JP" altLang="ja-JP" sz="2000" kern="100" dirty="0">
                <a:effectLst/>
                <a:latin typeface="ＭＳ 明朝" panose="02020609040205080304" pitchFamily="17" charset="-128"/>
                <a:ea typeface="ＭＳ 明朝" panose="02020609040205080304" pitchFamily="17" charset="-128"/>
                <a:cs typeface="Courier New" panose="02070309020205020404" pitchFamily="49" charset="0"/>
              </a:rPr>
              <a:t>なのです。</a:t>
            </a:r>
            <a:endParaRPr lang="en-US" altLang="ja-JP" sz="2000" kern="100" dirty="0">
              <a:effectLst/>
              <a:latin typeface="ＭＳ 明朝" panose="02020609040205080304" pitchFamily="17" charset="-128"/>
              <a:ea typeface="ＭＳ 明朝" panose="02020609040205080304" pitchFamily="17" charset="-128"/>
              <a:cs typeface="Courier New" panose="02070309020205020404" pitchFamily="49" charset="0"/>
            </a:endParaRPr>
          </a:p>
          <a:p>
            <a:pPr indent="152400"/>
            <a:endParaRPr lang="ja-JP" altLang="ja-JP" sz="2000" kern="100" dirty="0">
              <a:effectLst/>
              <a:latin typeface="ＭＳ 明朝" panose="02020609040205080304" pitchFamily="17" charset="-128"/>
              <a:ea typeface="ＭＳ 明朝" panose="02020609040205080304" pitchFamily="17" charset="-128"/>
              <a:cs typeface="Courier New" panose="02070309020205020404" pitchFamily="49" charset="0"/>
            </a:endParaRPr>
          </a:p>
          <a:p>
            <a:pPr indent="152400"/>
            <a:r>
              <a:rPr lang="ja-JP" altLang="ja-JP" sz="2000" kern="100" dirty="0">
                <a:effectLst/>
                <a:latin typeface="ＭＳ 明朝" panose="02020609040205080304" pitchFamily="17" charset="-128"/>
                <a:ea typeface="ＭＳ 明朝" panose="02020609040205080304" pitchFamily="17" charset="-128"/>
                <a:cs typeface="Courier New" panose="02070309020205020404" pitchFamily="49" charset="0"/>
              </a:rPr>
              <a:t>もちろん、その関係修復の可能性がないところにまで立ち至ったときには、弁護士の介入もあり得ますが、その時点では、“信頼関係の回復”というよりも、“医療者と患者・家族との関係性を（できれば穏やかに）終わらせること”に終始することが多くなります。</a:t>
            </a:r>
            <a:endParaRPr lang="en-US" altLang="ja-JP" sz="2000" kern="100" dirty="0">
              <a:effectLst/>
              <a:latin typeface="ＭＳ 明朝" panose="02020609040205080304" pitchFamily="17" charset="-128"/>
              <a:ea typeface="ＭＳ 明朝" panose="02020609040205080304" pitchFamily="17" charset="-128"/>
              <a:cs typeface="Courier New" panose="02070309020205020404" pitchFamily="49" charset="0"/>
            </a:endParaRPr>
          </a:p>
          <a:p>
            <a:pPr indent="152400"/>
            <a:r>
              <a:rPr lang="ja-JP" altLang="ja-JP" sz="2000" kern="100" dirty="0">
                <a:effectLst/>
                <a:latin typeface="ＭＳ 明朝" panose="02020609040205080304" pitchFamily="17" charset="-128"/>
                <a:ea typeface="ＭＳ 明朝" panose="02020609040205080304" pitchFamily="17" charset="-128"/>
                <a:cs typeface="Courier New" panose="02070309020205020404" pitchFamily="49" charset="0"/>
              </a:rPr>
              <a:t>最初から信頼関係の修復など考えられないような事案もありますが、そのような事案では早い段階で弁護士介入を行うことになります。</a:t>
            </a:r>
            <a:endParaRPr lang="en-US" altLang="ja-JP" sz="2000" kern="100" dirty="0">
              <a:effectLst/>
              <a:latin typeface="ＭＳ 明朝" panose="02020609040205080304" pitchFamily="17" charset="-128"/>
              <a:ea typeface="ＭＳ 明朝" panose="02020609040205080304" pitchFamily="17" charset="-128"/>
              <a:cs typeface="Courier New" panose="02070309020205020404" pitchFamily="49" charset="0"/>
            </a:endParaRPr>
          </a:p>
          <a:p>
            <a:pPr indent="152400"/>
            <a:endParaRPr lang="ja-JP" altLang="ja-JP" sz="2000" kern="100" dirty="0">
              <a:effectLst/>
              <a:latin typeface="ＭＳ 明朝" panose="02020609040205080304" pitchFamily="17" charset="-128"/>
              <a:ea typeface="ＭＳ 明朝" panose="02020609040205080304" pitchFamily="17" charset="-128"/>
              <a:cs typeface="Courier New" panose="02070309020205020404" pitchFamily="49" charset="0"/>
            </a:endParaRPr>
          </a:p>
          <a:p>
            <a:pPr indent="152400"/>
            <a:r>
              <a:rPr lang="ja-JP" altLang="ja-JP" sz="2000" kern="100" dirty="0">
                <a:effectLst/>
                <a:latin typeface="ＭＳ 明朝" panose="02020609040205080304" pitchFamily="17" charset="-128"/>
                <a:ea typeface="ＭＳ 明朝" panose="02020609040205080304" pitchFamily="17" charset="-128"/>
                <a:cs typeface="Courier New" panose="02070309020205020404" pitchFamily="49" charset="0"/>
              </a:rPr>
              <a:t>いずれにしても、</a:t>
            </a:r>
            <a:r>
              <a:rPr lang="ja-JP" altLang="ja-JP" sz="2000" u="sng" kern="100" dirty="0">
                <a:solidFill>
                  <a:srgbClr val="FF0000"/>
                </a:solidFill>
                <a:effectLst/>
                <a:latin typeface="ＭＳ 明朝" panose="02020609040205080304" pitchFamily="17" charset="-128"/>
                <a:ea typeface="ＭＳ 明朝" panose="02020609040205080304" pitchFamily="17" charset="-128"/>
                <a:cs typeface="Courier New" panose="02070309020205020404" pitchFamily="49" charset="0"/>
              </a:rPr>
              <a:t>弁護士の医療関係紛争に関する業務は、</a:t>
            </a:r>
            <a:r>
              <a:rPr lang="ja-JP" altLang="ja-JP" sz="2000" b="1" u="sng" kern="100" dirty="0">
                <a:solidFill>
                  <a:srgbClr val="FF0000"/>
                </a:solidFill>
                <a:effectLst/>
                <a:latin typeface="ＭＳ 明朝" panose="02020609040205080304" pitchFamily="17" charset="-128"/>
                <a:ea typeface="ＭＳ 明朝" panose="02020609040205080304" pitchFamily="17" charset="-128"/>
                <a:cs typeface="Courier New" panose="02070309020205020404" pitchFamily="49" charset="0"/>
              </a:rPr>
              <a:t>原則として、</a:t>
            </a:r>
            <a:r>
              <a:rPr lang="ja-JP" altLang="en-US" sz="2000" b="1" u="sng" kern="100" dirty="0">
                <a:solidFill>
                  <a:srgbClr val="FF0000"/>
                </a:solidFill>
                <a:effectLst/>
                <a:latin typeface="ＭＳ 明朝" panose="02020609040205080304" pitchFamily="17" charset="-128"/>
                <a:ea typeface="ＭＳ 明朝" panose="02020609040205080304" pitchFamily="17" charset="-128"/>
                <a:cs typeface="Courier New" panose="02070309020205020404" pitchFamily="49" charset="0"/>
              </a:rPr>
              <a:t>“</a:t>
            </a:r>
            <a:r>
              <a:rPr lang="ja-JP" altLang="ja-JP" sz="2000" b="1" u="sng" kern="100" dirty="0">
                <a:solidFill>
                  <a:srgbClr val="FF0000"/>
                </a:solidFill>
                <a:effectLst/>
                <a:latin typeface="ＭＳ 明朝" panose="02020609040205080304" pitchFamily="17" charset="-128"/>
                <a:ea typeface="ＭＳ 明朝" panose="02020609040205080304" pitchFamily="17" charset="-128"/>
                <a:cs typeface="Courier New" panose="02070309020205020404" pitchFamily="49" charset="0"/>
              </a:rPr>
              <a:t>クレームや紛争を担当する病院職員の裏に回った予防指導・対応指導（サポート）</a:t>
            </a:r>
            <a:r>
              <a:rPr lang="ja-JP" altLang="en-US" sz="2000" b="1" u="sng" kern="100" dirty="0">
                <a:solidFill>
                  <a:srgbClr val="FF0000"/>
                </a:solidFill>
                <a:effectLst/>
                <a:latin typeface="ＭＳ 明朝" panose="02020609040205080304" pitchFamily="17" charset="-128"/>
                <a:ea typeface="ＭＳ 明朝" panose="02020609040205080304" pitchFamily="17" charset="-128"/>
                <a:cs typeface="Courier New" panose="02070309020205020404" pitchFamily="49" charset="0"/>
              </a:rPr>
              <a:t>”</a:t>
            </a:r>
            <a:r>
              <a:rPr lang="ja-JP" altLang="ja-JP" sz="2000" u="sng" kern="100" dirty="0">
                <a:effectLst/>
                <a:latin typeface="ＭＳ 明朝" panose="02020609040205080304" pitchFamily="17" charset="-128"/>
                <a:ea typeface="ＭＳ 明朝" panose="02020609040205080304" pitchFamily="17" charset="-128"/>
                <a:cs typeface="Courier New" panose="02070309020205020404" pitchFamily="49" charset="0"/>
              </a:rPr>
              <a:t>ということにならざるを得ない</a:t>
            </a:r>
            <a:r>
              <a:rPr lang="ja-JP" altLang="en-US" sz="2000" u="sng" kern="100" dirty="0">
                <a:effectLst/>
                <a:latin typeface="ＭＳ 明朝" panose="02020609040205080304" pitchFamily="17" charset="-128"/>
                <a:ea typeface="ＭＳ 明朝" panose="02020609040205080304" pitchFamily="17" charset="-128"/>
                <a:cs typeface="Courier New" panose="02070309020205020404" pitchFamily="49" charset="0"/>
              </a:rPr>
              <a:t>のです</a:t>
            </a:r>
            <a:r>
              <a:rPr lang="ja-JP" altLang="ja-JP" sz="2000" kern="100" dirty="0">
                <a:effectLst/>
                <a:latin typeface="ＭＳ 明朝" panose="02020609040205080304" pitchFamily="17" charset="-128"/>
                <a:ea typeface="ＭＳ 明朝" panose="02020609040205080304" pitchFamily="17" charset="-128"/>
                <a:cs typeface="Courier New" panose="02070309020205020404" pitchFamily="49" charset="0"/>
              </a:rPr>
              <a:t>。</a:t>
            </a:r>
          </a:p>
        </p:txBody>
      </p:sp>
    </p:spTree>
    <p:extLst>
      <p:ext uri="{BB962C8B-B14F-4D97-AF65-F5344CB8AC3E}">
        <p14:creationId xmlns:p14="http://schemas.microsoft.com/office/powerpoint/2010/main" val="30715541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550F7F04-607D-59E5-09FC-1A1354B4C6F3}"/>
              </a:ext>
            </a:extLst>
          </p:cNvPr>
          <p:cNvSpPr txBox="1"/>
          <p:nvPr/>
        </p:nvSpPr>
        <p:spPr>
          <a:xfrm>
            <a:off x="176676" y="210393"/>
            <a:ext cx="11838648" cy="5324535"/>
          </a:xfrm>
          <a:prstGeom prst="rect">
            <a:avLst/>
          </a:prstGeom>
          <a:noFill/>
        </p:spPr>
        <p:txBody>
          <a:bodyPr wrap="square">
            <a:spAutoFit/>
          </a:bodyPr>
          <a:lstStyle/>
          <a:p>
            <a:r>
              <a:rPr lang="ja-JP" altLang="en-US" sz="2000" b="1" kern="100" dirty="0">
                <a:solidFill>
                  <a:srgbClr val="FF00FF"/>
                </a:solidFill>
                <a:effectLst/>
                <a:latin typeface="ＭＳ 明朝" panose="02020609040205080304" pitchFamily="17" charset="-128"/>
                <a:ea typeface="ＭＳ 明朝" panose="02020609040205080304" pitchFamily="17" charset="-128"/>
                <a:cs typeface="ＭＳ 明朝" panose="02020609040205080304" pitchFamily="17" charset="-128"/>
              </a:rPr>
              <a:t>№</a:t>
            </a:r>
            <a:r>
              <a:rPr lang="en-US" altLang="ja-JP" sz="2000" b="1" kern="100" dirty="0">
                <a:solidFill>
                  <a:srgbClr val="FF00FF"/>
                </a:solidFill>
                <a:latin typeface="ＭＳ 明朝" panose="02020609040205080304" pitchFamily="17" charset="-128"/>
                <a:ea typeface="ＭＳ 明朝" panose="02020609040205080304" pitchFamily="17" charset="-128"/>
                <a:cs typeface="ＭＳ 明朝" panose="02020609040205080304" pitchFamily="17" charset="-128"/>
              </a:rPr>
              <a:t>14</a:t>
            </a:r>
            <a:endParaRPr lang="en-US" altLang="ja-JP" sz="2000" b="1" kern="100" dirty="0">
              <a:solidFill>
                <a:srgbClr val="FF00FF"/>
              </a:solidFill>
              <a:effectLst/>
              <a:latin typeface="ＭＳ 明朝" panose="02020609040205080304" pitchFamily="17" charset="-128"/>
              <a:ea typeface="ＭＳ 明朝" panose="02020609040205080304" pitchFamily="17" charset="-128"/>
              <a:cs typeface="ＭＳ 明朝" panose="02020609040205080304" pitchFamily="17" charset="-128"/>
            </a:endParaRPr>
          </a:p>
          <a:p>
            <a:endParaRPr lang="en-US" altLang="ja-JP" sz="2000" b="1" kern="100" dirty="0">
              <a:solidFill>
                <a:srgbClr val="FF0000"/>
              </a:solidFill>
              <a:effectLst/>
              <a:latin typeface="ＭＳ 明朝" panose="02020609040205080304" pitchFamily="17" charset="-128"/>
              <a:ea typeface="ＭＳ 明朝" panose="02020609040205080304" pitchFamily="17" charset="-128"/>
              <a:cs typeface="ＭＳ 明朝" panose="02020609040205080304" pitchFamily="17" charset="-128"/>
            </a:endParaRPr>
          </a:p>
          <a:p>
            <a:r>
              <a:rPr lang="ja-JP" altLang="en-US" sz="2000" b="1"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ＭＳ 明朝" panose="02020609040205080304" pitchFamily="17" charset="-128"/>
              </a:rPr>
              <a:t>　</a:t>
            </a:r>
            <a:r>
              <a:rPr lang="en-US" altLang="ja-JP" sz="2000" b="1" kern="100" dirty="0">
                <a:effectLst>
                  <a:outerShdw blurRad="38100" dist="38100" dir="2700000" algn="tl">
                    <a:srgbClr val="000000">
                      <a:alpha val="43137"/>
                    </a:srgbClr>
                  </a:outerShdw>
                </a:effectLst>
                <a:highlight>
                  <a:srgbClr val="FFFF00"/>
                </a:highlight>
                <a:latin typeface="ＭＳ 明朝" panose="02020609040205080304" pitchFamily="17" charset="-128"/>
                <a:ea typeface="ＭＳ 明朝" panose="02020609040205080304" pitchFamily="17" charset="-128"/>
                <a:cs typeface="ＭＳ 明朝" panose="02020609040205080304" pitchFamily="17" charset="-128"/>
              </a:rPr>
              <a:t>10</a:t>
            </a:r>
            <a:r>
              <a:rPr lang="ja-JP" altLang="en-US" sz="2000" b="1" kern="100" dirty="0">
                <a:effectLst>
                  <a:outerShdw blurRad="38100" dist="38100" dir="2700000" algn="tl">
                    <a:srgbClr val="000000">
                      <a:alpha val="43137"/>
                    </a:srgbClr>
                  </a:outerShdw>
                </a:effectLst>
                <a:highlight>
                  <a:srgbClr val="FFFF00"/>
                </a:highlight>
                <a:latin typeface="ＭＳ 明朝" panose="02020609040205080304" pitchFamily="17" charset="-128"/>
                <a:ea typeface="ＭＳ 明朝" panose="02020609040205080304" pitchFamily="17" charset="-128"/>
                <a:cs typeface="ＭＳ 明朝" panose="02020609040205080304" pitchFamily="17" charset="-128"/>
              </a:rPr>
              <a:t>　</a:t>
            </a:r>
            <a:r>
              <a:rPr lang="ja-JP" altLang="en-US" sz="2000" b="1" u="sng" kern="100" dirty="0">
                <a:effectLst>
                  <a:outerShdw blurRad="38100" dist="38100" dir="2700000" algn="tl">
                    <a:srgbClr val="000000">
                      <a:alpha val="43137"/>
                    </a:srgbClr>
                  </a:outerShdw>
                </a:effectLst>
                <a:highlight>
                  <a:srgbClr val="FFFF00"/>
                </a:highlight>
                <a:latin typeface="ＭＳ 明朝" panose="02020609040205080304" pitchFamily="17" charset="-128"/>
                <a:ea typeface="ＭＳ 明朝" panose="02020609040205080304" pitchFamily="17" charset="-128"/>
                <a:cs typeface="ＭＳ 明朝" panose="02020609040205080304" pitchFamily="17" charset="-128"/>
              </a:rPr>
              <a:t>ペイハラトラブル対応には幾つかの重要な原則があることに気が付いた</a:t>
            </a:r>
            <a:r>
              <a:rPr lang="ja-JP" altLang="en-US" sz="2000" b="1" kern="100" dirty="0">
                <a:effectLst>
                  <a:outerShdw blurRad="38100" dist="38100" dir="2700000" algn="tl">
                    <a:srgbClr val="000000">
                      <a:alpha val="43137"/>
                    </a:srgbClr>
                  </a:outerShdw>
                </a:effectLst>
                <a:highlight>
                  <a:srgbClr val="FFFF00"/>
                </a:highlight>
                <a:latin typeface="ＭＳ 明朝" panose="02020609040205080304" pitchFamily="17" charset="-128"/>
                <a:ea typeface="ＭＳ 明朝" panose="02020609040205080304" pitchFamily="17" charset="-128"/>
                <a:cs typeface="ＭＳ 明朝" panose="02020609040205080304" pitchFamily="17" charset="-128"/>
              </a:rPr>
              <a:t>こと</a:t>
            </a:r>
            <a:endParaRPr lang="en-US" altLang="ja-JP" sz="2000" b="1" kern="100" dirty="0">
              <a:effectLst>
                <a:outerShdw blurRad="38100" dist="38100" dir="2700000" algn="tl">
                  <a:srgbClr val="000000">
                    <a:alpha val="43137"/>
                  </a:srgbClr>
                </a:outerShdw>
              </a:effectLst>
              <a:highlight>
                <a:srgbClr val="FFFF00"/>
              </a:highlight>
              <a:latin typeface="ＭＳ 明朝" panose="02020609040205080304" pitchFamily="17" charset="-128"/>
              <a:ea typeface="ＭＳ 明朝" panose="02020609040205080304" pitchFamily="17" charset="-128"/>
              <a:cs typeface="ＭＳ 明朝" panose="02020609040205080304" pitchFamily="17" charset="-128"/>
            </a:endParaRPr>
          </a:p>
          <a:p>
            <a:endParaRPr lang="ja-JP" altLang="en-US" sz="2000" b="1" kern="100" dirty="0">
              <a:effectLst/>
              <a:highlight>
                <a:srgbClr val="FFFF00"/>
              </a:highlight>
              <a:latin typeface="ＭＳ 明朝" panose="02020609040205080304" pitchFamily="17" charset="-128"/>
              <a:ea typeface="ＭＳ 明朝" panose="02020609040205080304" pitchFamily="17" charset="-128"/>
              <a:cs typeface="ＭＳ 明朝" panose="02020609040205080304" pitchFamily="17" charset="-128"/>
            </a:endParaRPr>
          </a:p>
          <a:p>
            <a:r>
              <a:rPr lang="ja-JP" altLang="en-US" sz="2000" b="1" kern="100" dirty="0">
                <a:effectLst/>
                <a:latin typeface="ＭＳ 明朝" panose="02020609040205080304" pitchFamily="17" charset="-128"/>
                <a:ea typeface="ＭＳ 明朝" panose="02020609040205080304" pitchFamily="17" charset="-128"/>
                <a:cs typeface="ＭＳ 明朝" panose="02020609040205080304" pitchFamily="17" charset="-128"/>
              </a:rPr>
              <a:t>　以上のようなＡ病院での経験を重ねてきた私は、次のような極めて重要な点に気が付きました。</a:t>
            </a:r>
            <a:endParaRPr lang="en-US" altLang="ja-JP" sz="2000" b="1" kern="100" dirty="0">
              <a:effectLst/>
              <a:latin typeface="ＭＳ 明朝" panose="02020609040205080304" pitchFamily="17" charset="-128"/>
              <a:ea typeface="ＭＳ 明朝" panose="02020609040205080304" pitchFamily="17" charset="-128"/>
              <a:cs typeface="ＭＳ 明朝" panose="02020609040205080304" pitchFamily="17" charset="-128"/>
            </a:endParaRPr>
          </a:p>
          <a:p>
            <a:endParaRPr lang="ja-JP" altLang="en-US" sz="2000" b="1" kern="100" dirty="0">
              <a:effectLst/>
              <a:latin typeface="ＭＳ 明朝" panose="02020609040205080304" pitchFamily="17" charset="-128"/>
              <a:ea typeface="ＭＳ 明朝" panose="02020609040205080304" pitchFamily="17" charset="-128"/>
              <a:cs typeface="ＭＳ 明朝" panose="02020609040205080304" pitchFamily="17" charset="-128"/>
            </a:endParaRPr>
          </a:p>
          <a:p>
            <a:r>
              <a:rPr lang="ja-JP" altLang="en-US" sz="2000" b="1" kern="100" dirty="0">
                <a:solidFill>
                  <a:srgbClr val="FF00FF"/>
                </a:solidFill>
                <a:effectLst/>
                <a:latin typeface="ＭＳ 明朝" panose="02020609040205080304" pitchFamily="17" charset="-128"/>
                <a:ea typeface="ＭＳ 明朝" panose="02020609040205080304" pitchFamily="17" charset="-128"/>
                <a:cs typeface="ＭＳ 明朝" panose="02020609040205080304" pitchFamily="17" charset="-128"/>
              </a:rPr>
              <a:t>　</a:t>
            </a:r>
            <a:r>
              <a:rPr lang="en-US" altLang="ja-JP" sz="2000" b="1" kern="100" dirty="0">
                <a:solidFill>
                  <a:srgbClr val="FF00FF"/>
                </a:solidFill>
                <a:effectLst/>
                <a:latin typeface="ＭＳ 明朝" panose="02020609040205080304" pitchFamily="17" charset="-128"/>
                <a:ea typeface="ＭＳ 明朝" panose="02020609040205080304" pitchFamily="17" charset="-128"/>
                <a:cs typeface="ＭＳ 明朝" panose="02020609040205080304" pitchFamily="17" charset="-128"/>
              </a:rPr>
              <a:t>【</a:t>
            </a:r>
            <a:r>
              <a:rPr lang="ja-JP" altLang="en-US" sz="2000" b="1" kern="100" dirty="0">
                <a:solidFill>
                  <a:srgbClr val="FF00FF"/>
                </a:solidFill>
                <a:effectLst/>
                <a:latin typeface="ＭＳ 明朝" panose="02020609040205080304" pitchFamily="17" charset="-128"/>
                <a:ea typeface="ＭＳ 明朝" panose="02020609040205080304" pitchFamily="17" charset="-128"/>
                <a:cs typeface="ＭＳ 明朝" panose="02020609040205080304" pitchFamily="17" charset="-128"/>
              </a:rPr>
              <a:t>ペイハラ対応４原則</a:t>
            </a:r>
            <a:r>
              <a:rPr lang="en-US" altLang="ja-JP" sz="2000" b="1" kern="100" dirty="0">
                <a:solidFill>
                  <a:srgbClr val="FF00FF"/>
                </a:solidFill>
                <a:effectLst/>
                <a:latin typeface="ＭＳ 明朝" panose="02020609040205080304" pitchFamily="17" charset="-128"/>
                <a:ea typeface="ＭＳ 明朝" panose="02020609040205080304" pitchFamily="17" charset="-128"/>
                <a:cs typeface="ＭＳ 明朝" panose="02020609040205080304" pitchFamily="17" charset="-128"/>
              </a:rPr>
              <a:t>】</a:t>
            </a:r>
          </a:p>
          <a:p>
            <a:r>
              <a:rPr lang="ja-JP" altLang="en-US" sz="2000" b="1" kern="100" dirty="0">
                <a:effectLst/>
                <a:latin typeface="ＭＳ 明朝" panose="02020609040205080304" pitchFamily="17" charset="-128"/>
                <a:ea typeface="ＭＳ 明朝" panose="02020609040205080304" pitchFamily="17" charset="-128"/>
                <a:cs typeface="ＭＳ 明朝" panose="02020609040205080304" pitchFamily="17" charset="-128"/>
              </a:rPr>
              <a:t>　　</a:t>
            </a:r>
            <a:r>
              <a:rPr lang="en-US" altLang="ja-JP" sz="2000" b="1" kern="100" dirty="0">
                <a:effectLst/>
                <a:latin typeface="ＭＳ 明朝" panose="02020609040205080304" pitchFamily="17" charset="-128"/>
                <a:ea typeface="ＭＳ 明朝" panose="02020609040205080304" pitchFamily="17" charset="-128"/>
                <a:cs typeface="ＭＳ 明朝" panose="02020609040205080304" pitchFamily="17" charset="-128"/>
              </a:rPr>
              <a:t>❶</a:t>
            </a:r>
            <a:r>
              <a:rPr lang="ja-JP" altLang="en-US" sz="2000" b="1" kern="100" dirty="0">
                <a:effectLst/>
                <a:latin typeface="ＭＳ 明朝" panose="02020609040205080304" pitchFamily="17" charset="-128"/>
                <a:ea typeface="ＭＳ 明朝" panose="02020609040205080304" pitchFamily="17" charset="-128"/>
                <a:cs typeface="ＭＳ 明朝" panose="02020609040205080304" pitchFamily="17" charset="-128"/>
              </a:rPr>
              <a:t>　</a:t>
            </a:r>
            <a:r>
              <a:rPr lang="ja-JP" altLang="en-US" sz="2000" b="1" kern="100" dirty="0">
                <a:solidFill>
                  <a:srgbClr val="FF0000"/>
                </a:solidFill>
                <a:effectLst/>
                <a:latin typeface="ＭＳ 明朝" panose="02020609040205080304" pitchFamily="17" charset="-128"/>
                <a:ea typeface="ＭＳ 明朝" panose="02020609040205080304" pitchFamily="17" charset="-128"/>
                <a:cs typeface="ＭＳ 明朝" panose="02020609040205080304" pitchFamily="17" charset="-128"/>
              </a:rPr>
              <a:t>病院は常に職員を守ること！</a:t>
            </a:r>
          </a:p>
          <a:p>
            <a:r>
              <a:rPr lang="ja-JP" altLang="en-US" sz="2000" b="1" kern="100" dirty="0">
                <a:effectLst/>
                <a:latin typeface="ＭＳ 明朝" panose="02020609040205080304" pitchFamily="17" charset="-128"/>
                <a:ea typeface="ＭＳ 明朝" panose="02020609040205080304" pitchFamily="17" charset="-128"/>
                <a:cs typeface="ＭＳ 明朝" panose="02020609040205080304" pitchFamily="17" charset="-128"/>
              </a:rPr>
              <a:t>　　　（職員に対する病院の安全配慮義務の履行として当然である）</a:t>
            </a:r>
          </a:p>
          <a:p>
            <a:r>
              <a:rPr lang="ja-JP" altLang="en-US" sz="2000" b="1" kern="100" dirty="0">
                <a:effectLst/>
                <a:latin typeface="ＭＳ 明朝" panose="02020609040205080304" pitchFamily="17" charset="-128"/>
                <a:ea typeface="ＭＳ 明朝" panose="02020609040205080304" pitchFamily="17" charset="-128"/>
                <a:cs typeface="ＭＳ 明朝" panose="02020609040205080304" pitchFamily="17" charset="-128"/>
              </a:rPr>
              <a:t>　　❷　</a:t>
            </a:r>
            <a:r>
              <a:rPr lang="ja-JP" altLang="en-US" sz="2000" b="1" kern="100" dirty="0">
                <a:solidFill>
                  <a:srgbClr val="FF0000"/>
                </a:solidFill>
                <a:effectLst/>
                <a:latin typeface="ＭＳ 明朝" panose="02020609040205080304" pitchFamily="17" charset="-128"/>
                <a:ea typeface="ＭＳ 明朝" panose="02020609040205080304" pitchFamily="17" charset="-128"/>
                <a:cs typeface="ＭＳ 明朝" panose="02020609040205080304" pitchFamily="17" charset="-128"/>
              </a:rPr>
              <a:t>病院は常に病院組織全体で対応すること！</a:t>
            </a:r>
          </a:p>
          <a:p>
            <a:r>
              <a:rPr lang="ja-JP" altLang="en-US" sz="2000" b="1" kern="100" dirty="0">
                <a:effectLst/>
                <a:latin typeface="ＭＳ 明朝" panose="02020609040205080304" pitchFamily="17" charset="-128"/>
                <a:ea typeface="ＭＳ 明朝" panose="02020609040205080304" pitchFamily="17" charset="-128"/>
                <a:cs typeface="ＭＳ 明朝" panose="02020609040205080304" pitchFamily="17" charset="-128"/>
              </a:rPr>
              <a:t>　　　（職員の個人任せにしない）</a:t>
            </a:r>
            <a:endParaRPr lang="en-US" altLang="ja-JP" sz="2000" b="1" kern="100" dirty="0">
              <a:effectLst/>
              <a:latin typeface="ＭＳ 明朝" panose="02020609040205080304" pitchFamily="17" charset="-128"/>
              <a:ea typeface="ＭＳ 明朝" panose="02020609040205080304" pitchFamily="17" charset="-128"/>
              <a:cs typeface="ＭＳ 明朝" panose="02020609040205080304" pitchFamily="17" charset="-128"/>
            </a:endParaRPr>
          </a:p>
          <a:p>
            <a:r>
              <a:rPr lang="ja-JP" altLang="en-US" sz="2000" b="1" kern="100" dirty="0">
                <a:effectLst/>
                <a:latin typeface="ＭＳ 明朝" panose="02020609040205080304" pitchFamily="17" charset="-128"/>
                <a:ea typeface="ＭＳ 明朝" panose="02020609040205080304" pitchFamily="17" charset="-128"/>
                <a:cs typeface="ＭＳ 明朝" panose="02020609040205080304" pitchFamily="17" charset="-128"/>
              </a:rPr>
              <a:t>　　❸　</a:t>
            </a:r>
            <a:r>
              <a:rPr lang="ja-JP" altLang="en-US" sz="2000" b="1" kern="100" dirty="0">
                <a:solidFill>
                  <a:srgbClr val="FF0000"/>
                </a:solidFill>
                <a:effectLst/>
                <a:latin typeface="ＭＳ 明朝" panose="02020609040205080304" pitchFamily="17" charset="-128"/>
                <a:ea typeface="ＭＳ 明朝" panose="02020609040205080304" pitchFamily="17" charset="-128"/>
                <a:cs typeface="ＭＳ 明朝" panose="02020609040205080304" pitchFamily="17" charset="-128"/>
              </a:rPr>
              <a:t>病院は常に職員を複数で対応させること！</a:t>
            </a:r>
          </a:p>
          <a:p>
            <a:r>
              <a:rPr lang="ja-JP" altLang="en-US" sz="2000" b="1" kern="100" dirty="0">
                <a:effectLst/>
                <a:latin typeface="ＭＳ 明朝" panose="02020609040205080304" pitchFamily="17" charset="-128"/>
                <a:ea typeface="ＭＳ 明朝" panose="02020609040205080304" pitchFamily="17" charset="-128"/>
                <a:cs typeface="ＭＳ 明朝" panose="02020609040205080304" pitchFamily="17" charset="-128"/>
              </a:rPr>
              <a:t>　　　（職員の身の安全を守るためには複数対応を必ず実行する）</a:t>
            </a:r>
            <a:endParaRPr lang="en-US" altLang="ja-JP" sz="2000" b="1" kern="100" dirty="0">
              <a:effectLst/>
              <a:latin typeface="ＭＳ 明朝" panose="02020609040205080304" pitchFamily="17" charset="-128"/>
              <a:ea typeface="ＭＳ 明朝" panose="02020609040205080304" pitchFamily="17" charset="-128"/>
              <a:cs typeface="ＭＳ 明朝" panose="02020609040205080304" pitchFamily="17" charset="-128"/>
            </a:endParaRPr>
          </a:p>
          <a:p>
            <a:r>
              <a:rPr lang="ja-JP" altLang="en-US" sz="2000" b="1" kern="100" dirty="0">
                <a:effectLst/>
                <a:latin typeface="ＭＳ 明朝" panose="02020609040205080304" pitchFamily="17" charset="-128"/>
                <a:ea typeface="ＭＳ 明朝" panose="02020609040205080304" pitchFamily="17" charset="-128"/>
                <a:cs typeface="ＭＳ 明朝" panose="02020609040205080304" pitchFamily="17" charset="-128"/>
              </a:rPr>
              <a:t>　　❹　</a:t>
            </a:r>
            <a:r>
              <a:rPr lang="ja-JP" altLang="en-US" sz="2000" b="1" kern="100" dirty="0">
                <a:solidFill>
                  <a:srgbClr val="FF0000"/>
                </a:solidFill>
                <a:effectLst/>
                <a:latin typeface="ＭＳ 明朝" panose="02020609040205080304" pitchFamily="17" charset="-128"/>
                <a:ea typeface="ＭＳ 明朝" panose="02020609040205080304" pitchFamily="17" charset="-128"/>
                <a:cs typeface="ＭＳ 明朝" panose="02020609040205080304" pitchFamily="17" charset="-128"/>
              </a:rPr>
              <a:t>病院は常に職員に対し「患者・家族には医療者に対する診療協力義務」があることを意識さ</a:t>
            </a:r>
            <a:endParaRPr lang="en-US" altLang="ja-JP" sz="2000" b="1" kern="100" dirty="0">
              <a:solidFill>
                <a:srgbClr val="FF0000"/>
              </a:solidFill>
              <a:effectLst/>
              <a:latin typeface="ＭＳ 明朝" panose="02020609040205080304" pitchFamily="17" charset="-128"/>
              <a:ea typeface="ＭＳ 明朝" panose="02020609040205080304" pitchFamily="17" charset="-128"/>
              <a:cs typeface="ＭＳ 明朝" panose="02020609040205080304" pitchFamily="17" charset="-128"/>
            </a:endParaRPr>
          </a:p>
          <a:p>
            <a:r>
              <a:rPr lang="ja-JP" altLang="en-US" sz="2000" b="1" kern="100" dirty="0">
                <a:solidFill>
                  <a:srgbClr val="FF0000"/>
                </a:solidFill>
                <a:latin typeface="ＭＳ 明朝" panose="02020609040205080304" pitchFamily="17" charset="-128"/>
                <a:ea typeface="ＭＳ 明朝" panose="02020609040205080304" pitchFamily="17" charset="-128"/>
                <a:cs typeface="ＭＳ 明朝" panose="02020609040205080304" pitchFamily="17" charset="-128"/>
              </a:rPr>
              <a:t>　　　</a:t>
            </a:r>
            <a:r>
              <a:rPr lang="ja-JP" altLang="en-US" sz="2000" b="1" kern="100" dirty="0">
                <a:solidFill>
                  <a:srgbClr val="FF0000"/>
                </a:solidFill>
                <a:effectLst/>
                <a:latin typeface="ＭＳ 明朝" panose="02020609040205080304" pitchFamily="17" charset="-128"/>
                <a:ea typeface="ＭＳ 明朝" panose="02020609040205080304" pitchFamily="17" charset="-128"/>
                <a:cs typeface="ＭＳ 明朝" panose="02020609040205080304" pitchFamily="17" charset="-128"/>
              </a:rPr>
              <a:t>せること！</a:t>
            </a:r>
          </a:p>
          <a:p>
            <a:r>
              <a:rPr lang="ja-JP" altLang="en-US" sz="2000" b="1" kern="100" dirty="0">
                <a:effectLst/>
                <a:latin typeface="ＭＳ 明朝" panose="02020609040205080304" pitchFamily="17" charset="-128"/>
                <a:ea typeface="ＭＳ 明朝" panose="02020609040205080304" pitchFamily="17" charset="-128"/>
                <a:cs typeface="ＭＳ 明朝" panose="02020609040205080304" pitchFamily="17" charset="-128"/>
              </a:rPr>
              <a:t>　　　（ペイハラ・患者家族との関係において職員を卑屈にさせない。病院職員の“精神的優位性”</a:t>
            </a:r>
            <a:endParaRPr lang="en-US" altLang="ja-JP" sz="2000" b="1" kern="100" dirty="0">
              <a:effectLst/>
              <a:latin typeface="ＭＳ 明朝" panose="02020609040205080304" pitchFamily="17" charset="-128"/>
              <a:ea typeface="ＭＳ 明朝" panose="02020609040205080304" pitchFamily="17" charset="-128"/>
              <a:cs typeface="ＭＳ 明朝" panose="02020609040205080304" pitchFamily="17" charset="-128"/>
            </a:endParaRPr>
          </a:p>
          <a:p>
            <a:r>
              <a:rPr lang="ja-JP" altLang="en-US" sz="2000" b="1" kern="100" dirty="0">
                <a:latin typeface="ＭＳ 明朝" panose="02020609040205080304" pitchFamily="17" charset="-128"/>
                <a:ea typeface="ＭＳ 明朝" panose="02020609040205080304" pitchFamily="17" charset="-128"/>
                <a:cs typeface="ＭＳ 明朝" panose="02020609040205080304" pitchFamily="17" charset="-128"/>
              </a:rPr>
              <a:t>　　　</a:t>
            </a:r>
            <a:r>
              <a:rPr lang="ja-JP" altLang="en-US" sz="2000" b="1" kern="100" dirty="0">
                <a:effectLst/>
                <a:latin typeface="ＭＳ 明朝" panose="02020609040205080304" pitchFamily="17" charset="-128"/>
                <a:ea typeface="ＭＳ 明朝" panose="02020609040205080304" pitchFamily="17" charset="-128"/>
                <a:cs typeface="ＭＳ 明朝" panose="02020609040205080304" pitchFamily="17" charset="-128"/>
              </a:rPr>
              <a:t>を保たせる）</a:t>
            </a:r>
          </a:p>
        </p:txBody>
      </p:sp>
    </p:spTree>
    <p:extLst>
      <p:ext uri="{BB962C8B-B14F-4D97-AF65-F5344CB8AC3E}">
        <p14:creationId xmlns:p14="http://schemas.microsoft.com/office/powerpoint/2010/main" val="42829573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550F7F04-607D-59E5-09FC-1A1354B4C6F3}"/>
              </a:ext>
            </a:extLst>
          </p:cNvPr>
          <p:cNvSpPr txBox="1"/>
          <p:nvPr/>
        </p:nvSpPr>
        <p:spPr>
          <a:xfrm>
            <a:off x="176676" y="210393"/>
            <a:ext cx="11838648" cy="4401205"/>
          </a:xfrm>
          <a:prstGeom prst="rect">
            <a:avLst/>
          </a:prstGeom>
          <a:noFill/>
        </p:spPr>
        <p:txBody>
          <a:bodyPr wrap="square">
            <a:spAutoFit/>
          </a:bodyPr>
          <a:lstStyle/>
          <a:p>
            <a:r>
              <a:rPr lang="ja-JP" altLang="ja-JP" sz="2000" b="1" kern="100" dirty="0">
                <a:solidFill>
                  <a:srgbClr val="FF00FF"/>
                </a:solidFill>
                <a:effectLst/>
                <a:latin typeface="ＭＳ 明朝" panose="02020609040205080304" pitchFamily="17" charset="-128"/>
                <a:ea typeface="ＭＳ 明朝" panose="02020609040205080304" pitchFamily="17" charset="-128"/>
                <a:cs typeface="Courier New" panose="02070309020205020404" pitchFamily="49" charset="0"/>
              </a:rPr>
              <a:t>№</a:t>
            </a:r>
            <a:r>
              <a:rPr lang="en-US" altLang="ja-JP" sz="2000" b="1" kern="100" dirty="0">
                <a:solidFill>
                  <a:srgbClr val="FF00FF"/>
                </a:solidFill>
                <a:latin typeface="ＭＳ 明朝" panose="02020609040205080304" pitchFamily="17" charset="-128"/>
                <a:ea typeface="ＭＳ 明朝" panose="02020609040205080304" pitchFamily="17" charset="-128"/>
                <a:cs typeface="Courier New" panose="02070309020205020404" pitchFamily="49" charset="0"/>
              </a:rPr>
              <a:t>15</a:t>
            </a:r>
            <a:endParaRPr lang="ja-JP" altLang="ja-JP" sz="2000" kern="100" dirty="0">
              <a:solidFill>
                <a:srgbClr val="FF00FF"/>
              </a:solidFill>
              <a:effectLst/>
              <a:latin typeface="ＭＳ 明朝" panose="02020609040205080304" pitchFamily="17" charset="-128"/>
              <a:ea typeface="ＭＳ 明朝" panose="02020609040205080304" pitchFamily="17" charset="-128"/>
              <a:cs typeface="Courier New" panose="02070309020205020404" pitchFamily="49" charset="0"/>
            </a:endParaRPr>
          </a:p>
          <a:p>
            <a:r>
              <a:rPr lang="en-US" altLang="ja-JP" sz="2000" kern="100" dirty="0">
                <a:solidFill>
                  <a:srgbClr val="FF0000"/>
                </a:solidFill>
                <a:effectLst/>
                <a:latin typeface="ＭＳ 明朝" panose="02020609040205080304" pitchFamily="17" charset="-128"/>
                <a:ea typeface="ＭＳ 明朝" panose="02020609040205080304" pitchFamily="17" charset="-128"/>
                <a:cs typeface="Courier New" panose="02070309020205020404" pitchFamily="49" charset="0"/>
              </a:rPr>
              <a:t> </a:t>
            </a:r>
            <a:endParaRPr lang="ja-JP" altLang="ja-JP" sz="2000" kern="100" dirty="0">
              <a:effectLst/>
              <a:latin typeface="ＭＳ 明朝" panose="02020609040205080304" pitchFamily="17" charset="-128"/>
              <a:ea typeface="ＭＳ 明朝" panose="02020609040205080304" pitchFamily="17" charset="-128"/>
              <a:cs typeface="Courier New" panose="02070309020205020404" pitchFamily="49" charset="0"/>
            </a:endParaRPr>
          </a:p>
          <a:p>
            <a:r>
              <a:rPr lang="ja-JP" altLang="en-US" sz="2000" b="1"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Courier New" panose="02070309020205020404" pitchFamily="49" charset="0"/>
              </a:rPr>
              <a:t>　</a:t>
            </a:r>
            <a:r>
              <a:rPr lang="en-US" altLang="ja-JP" sz="2000" b="1" kern="100" dirty="0">
                <a:effectLst>
                  <a:outerShdw blurRad="38100" dist="38100" dir="2700000" algn="tl">
                    <a:srgbClr val="000000">
                      <a:alpha val="43137"/>
                    </a:srgbClr>
                  </a:outerShdw>
                </a:effectLst>
                <a:highlight>
                  <a:srgbClr val="FFFF00"/>
                </a:highlight>
                <a:latin typeface="ＭＳ 明朝" panose="02020609040205080304" pitchFamily="17" charset="-128"/>
                <a:ea typeface="ＭＳ 明朝" panose="02020609040205080304" pitchFamily="17" charset="-128"/>
                <a:cs typeface="Courier New" panose="02070309020205020404" pitchFamily="49" charset="0"/>
              </a:rPr>
              <a:t>11</a:t>
            </a:r>
            <a:r>
              <a:rPr lang="ja-JP" altLang="ja-JP" sz="2000" b="1" kern="100" dirty="0">
                <a:effectLst>
                  <a:outerShdw blurRad="38100" dist="38100" dir="2700000" algn="tl">
                    <a:srgbClr val="000000">
                      <a:alpha val="43137"/>
                    </a:srgbClr>
                  </a:outerShdw>
                </a:effectLst>
                <a:highlight>
                  <a:srgbClr val="FFFF00"/>
                </a:highlight>
                <a:latin typeface="ＭＳ 明朝" panose="02020609040205080304" pitchFamily="17" charset="-128"/>
                <a:ea typeface="ＭＳ 明朝" panose="02020609040205080304" pitchFamily="17" charset="-128"/>
                <a:cs typeface="Courier New" panose="02070309020205020404" pitchFamily="49" charset="0"/>
              </a:rPr>
              <a:t>　ペイハラ対策</a:t>
            </a:r>
            <a:r>
              <a:rPr lang="ja-JP" altLang="en-US" sz="2000" b="1" kern="100" dirty="0">
                <a:effectLst>
                  <a:outerShdw blurRad="38100" dist="38100" dir="2700000" algn="tl">
                    <a:srgbClr val="000000">
                      <a:alpha val="43137"/>
                    </a:srgbClr>
                  </a:outerShdw>
                </a:effectLst>
                <a:highlight>
                  <a:srgbClr val="FFFF00"/>
                </a:highlight>
                <a:latin typeface="ＭＳ 明朝" panose="02020609040205080304" pitchFamily="17" charset="-128"/>
                <a:ea typeface="ＭＳ 明朝" panose="02020609040205080304" pitchFamily="17" charset="-128"/>
                <a:cs typeface="Courier New" panose="02070309020205020404" pitchFamily="49" charset="0"/>
              </a:rPr>
              <a:t>に</a:t>
            </a:r>
            <a:r>
              <a:rPr lang="ja-JP" altLang="ja-JP" sz="2000" b="1" kern="100" dirty="0">
                <a:effectLst>
                  <a:outerShdw blurRad="38100" dist="38100" dir="2700000" algn="tl">
                    <a:srgbClr val="000000">
                      <a:alpha val="43137"/>
                    </a:srgbClr>
                  </a:outerShdw>
                </a:effectLst>
                <a:highlight>
                  <a:srgbClr val="FFFF00"/>
                </a:highlight>
                <a:latin typeface="ＭＳ 明朝" panose="02020609040205080304" pitchFamily="17" charset="-128"/>
                <a:ea typeface="ＭＳ 明朝" panose="02020609040205080304" pitchFamily="17" charset="-128"/>
                <a:cs typeface="Courier New" panose="02070309020205020404" pitchFamily="49" charset="0"/>
              </a:rPr>
              <a:t>「正解」「正答」がない！</a:t>
            </a:r>
            <a:endParaRPr lang="en-US" altLang="ja-JP" sz="2000" b="1" kern="100" dirty="0">
              <a:effectLst>
                <a:outerShdw blurRad="38100" dist="38100" dir="2700000" algn="tl">
                  <a:srgbClr val="000000">
                    <a:alpha val="43137"/>
                  </a:srgbClr>
                </a:outerShdw>
              </a:effectLst>
              <a:highlight>
                <a:srgbClr val="FFFF00"/>
              </a:highlight>
              <a:latin typeface="ＭＳ 明朝" panose="02020609040205080304" pitchFamily="17" charset="-128"/>
              <a:ea typeface="ＭＳ 明朝" panose="02020609040205080304" pitchFamily="17" charset="-128"/>
              <a:cs typeface="Courier New" panose="02070309020205020404" pitchFamily="49" charset="0"/>
            </a:endParaRPr>
          </a:p>
          <a:p>
            <a:endParaRPr lang="ja-JP" altLang="ja-JP" sz="2000" kern="100" dirty="0">
              <a:effectLst/>
              <a:latin typeface="ＭＳ 明朝" panose="02020609040205080304" pitchFamily="17" charset="-128"/>
              <a:ea typeface="ＭＳ 明朝" panose="02020609040205080304" pitchFamily="17" charset="-128"/>
              <a:cs typeface="Courier New" panose="02070309020205020404" pitchFamily="49" charset="0"/>
            </a:endParaRPr>
          </a:p>
          <a:p>
            <a:pPr indent="152400"/>
            <a:r>
              <a:rPr lang="ja-JP" altLang="ja-JP" sz="2000" kern="100" dirty="0">
                <a:effectLst/>
                <a:latin typeface="ＭＳ 明朝" panose="02020609040205080304" pitchFamily="17" charset="-128"/>
                <a:ea typeface="ＭＳ 明朝" panose="02020609040205080304" pitchFamily="17" charset="-128"/>
                <a:cs typeface="Courier New" panose="02070309020205020404" pitchFamily="49" charset="0"/>
              </a:rPr>
              <a:t>そしてもう一つ、</a:t>
            </a:r>
            <a:r>
              <a:rPr lang="ja-JP" altLang="ja-JP" sz="2000" u="sng" kern="100" dirty="0">
                <a:effectLst/>
                <a:latin typeface="ＭＳ 明朝" panose="02020609040205080304" pitchFamily="17" charset="-128"/>
                <a:ea typeface="ＭＳ 明朝" panose="02020609040205080304" pitchFamily="17" charset="-128"/>
                <a:cs typeface="Courier New" panose="02070309020205020404" pitchFamily="49" charset="0"/>
              </a:rPr>
              <a:t>ペイハラ対応に関わる人たちが知っておくべきことがあります。それは、「</a:t>
            </a:r>
            <a:r>
              <a:rPr lang="ja-JP" altLang="ja-JP" sz="2000" b="1" u="sng" kern="100" dirty="0">
                <a:solidFill>
                  <a:srgbClr val="FF0000"/>
                </a:solidFill>
                <a:effectLst/>
                <a:latin typeface="ＭＳ 明朝" panose="02020609040205080304" pitchFamily="17" charset="-128"/>
                <a:ea typeface="ＭＳ 明朝" panose="02020609040205080304" pitchFamily="17" charset="-128"/>
                <a:cs typeface="Courier New" panose="02070309020205020404" pitchFamily="49" charset="0"/>
              </a:rPr>
              <a:t>ペイハラ対策に『正解』『正答』がない！</a:t>
            </a:r>
            <a:r>
              <a:rPr lang="ja-JP" altLang="ja-JP" sz="2000" u="sng" kern="100" dirty="0">
                <a:effectLst/>
                <a:latin typeface="ＭＳ 明朝" panose="02020609040205080304" pitchFamily="17" charset="-128"/>
                <a:ea typeface="ＭＳ 明朝" panose="02020609040205080304" pitchFamily="17" charset="-128"/>
                <a:cs typeface="Courier New" panose="02070309020205020404" pitchFamily="49" charset="0"/>
              </a:rPr>
              <a:t>」という点です</a:t>
            </a:r>
            <a:r>
              <a:rPr lang="ja-JP" altLang="ja-JP" sz="2000" kern="100" dirty="0">
                <a:effectLst/>
                <a:latin typeface="ＭＳ 明朝" panose="02020609040205080304" pitchFamily="17" charset="-128"/>
                <a:ea typeface="ＭＳ 明朝" panose="02020609040205080304" pitchFamily="17" charset="-128"/>
                <a:cs typeface="Courier New" panose="02070309020205020404" pitchFamily="49" charset="0"/>
              </a:rPr>
              <a:t>。</a:t>
            </a:r>
            <a:endParaRPr lang="en-US" altLang="ja-JP" sz="2000" kern="100" dirty="0">
              <a:effectLst/>
              <a:latin typeface="ＭＳ 明朝" panose="02020609040205080304" pitchFamily="17" charset="-128"/>
              <a:ea typeface="ＭＳ 明朝" panose="02020609040205080304" pitchFamily="17" charset="-128"/>
              <a:cs typeface="Courier New" panose="02070309020205020404" pitchFamily="49" charset="0"/>
            </a:endParaRPr>
          </a:p>
          <a:p>
            <a:pPr indent="152400"/>
            <a:endParaRPr lang="ja-JP" altLang="ja-JP" sz="2000" kern="100" dirty="0">
              <a:effectLst/>
              <a:latin typeface="ＭＳ 明朝" panose="02020609040205080304" pitchFamily="17" charset="-128"/>
              <a:ea typeface="ＭＳ 明朝" panose="02020609040205080304" pitchFamily="17" charset="-128"/>
              <a:cs typeface="Courier New" panose="02070309020205020404" pitchFamily="49" charset="0"/>
            </a:endParaRPr>
          </a:p>
          <a:p>
            <a:pPr indent="152400"/>
            <a:r>
              <a:rPr lang="ja-JP" altLang="ja-JP" sz="2000" kern="100" dirty="0">
                <a:effectLst/>
                <a:latin typeface="ＭＳ 明朝" panose="02020609040205080304" pitchFamily="17" charset="-128"/>
                <a:ea typeface="ＭＳ 明朝" panose="02020609040205080304" pitchFamily="17" charset="-128"/>
                <a:cs typeface="Courier New" panose="02070309020205020404" pitchFamily="49" charset="0"/>
              </a:rPr>
              <a:t>もちろん、少なくとも、上記</a:t>
            </a:r>
            <a:r>
              <a:rPr lang="en-US" altLang="ja-JP" sz="2000" b="1" kern="100" dirty="0">
                <a:effectLst/>
                <a:latin typeface="ＭＳ 明朝" panose="02020609040205080304" pitchFamily="17" charset="-128"/>
                <a:ea typeface="ＭＳ 明朝" panose="02020609040205080304" pitchFamily="17" charset="-128"/>
                <a:cs typeface="Courier New" panose="02070309020205020404" pitchFamily="49" charset="0"/>
              </a:rPr>
              <a:t>10</a:t>
            </a:r>
            <a:r>
              <a:rPr lang="ja-JP" altLang="ja-JP" sz="2000" kern="100" dirty="0">
                <a:effectLst/>
                <a:latin typeface="ＭＳ 明朝" panose="02020609040205080304" pitchFamily="17" charset="-128"/>
                <a:ea typeface="ＭＳ 明朝" panose="02020609040205080304" pitchFamily="17" charset="-128"/>
                <a:cs typeface="Courier New" panose="02070309020205020404" pitchFamily="49" charset="0"/>
              </a:rPr>
              <a:t>の</a:t>
            </a:r>
            <a:r>
              <a:rPr lang="en-US" altLang="ja-JP" sz="2000" b="1"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Courier New" panose="02070309020205020404" pitchFamily="49" charset="0"/>
              </a:rPr>
              <a:t>【</a:t>
            </a:r>
            <a:r>
              <a:rPr lang="ja-JP" altLang="ja-JP" sz="2000" b="1" u="sng"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Courier New" panose="02070309020205020404" pitchFamily="49" charset="0"/>
              </a:rPr>
              <a:t>ペイハラ対応４原則</a:t>
            </a:r>
            <a:r>
              <a:rPr lang="en-US" altLang="ja-JP" sz="2000" b="1" u="sng"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Courier New" panose="02070309020205020404" pitchFamily="49" charset="0"/>
              </a:rPr>
              <a:t>】</a:t>
            </a:r>
            <a:r>
              <a:rPr lang="ja-JP" altLang="ja-JP" sz="2000" b="1" u="sng"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Courier New" panose="02070309020205020404" pitchFamily="49" charset="0"/>
              </a:rPr>
              <a:t>（❶～❹）を実践しないと、トラブルや紛争の解決のための「正解」「正答」には行き着かない可能性が高い</a:t>
            </a:r>
            <a:r>
              <a:rPr lang="ja-JP" altLang="en-US" sz="2000" kern="100" dirty="0">
                <a:latin typeface="ＭＳ 明朝" panose="02020609040205080304" pitchFamily="17" charset="-128"/>
                <a:ea typeface="ＭＳ 明朝" panose="02020609040205080304" pitchFamily="17" charset="-128"/>
                <a:cs typeface="Courier New" panose="02070309020205020404" pitchFamily="49" charset="0"/>
              </a:rPr>
              <a:t>と思われます。</a:t>
            </a:r>
            <a:endParaRPr lang="en-US" altLang="ja-JP" sz="2000" kern="100" dirty="0">
              <a:latin typeface="ＭＳ 明朝" panose="02020609040205080304" pitchFamily="17" charset="-128"/>
              <a:ea typeface="ＭＳ 明朝" panose="02020609040205080304" pitchFamily="17" charset="-128"/>
              <a:cs typeface="Courier New" panose="02070309020205020404" pitchFamily="49" charset="0"/>
            </a:endParaRPr>
          </a:p>
          <a:p>
            <a:pPr indent="152400"/>
            <a:r>
              <a:rPr lang="ja-JP" altLang="en-US" sz="2000" u="sng" kern="100" dirty="0">
                <a:effectLst/>
                <a:latin typeface="ＭＳ 明朝" panose="02020609040205080304" pitchFamily="17" charset="-128"/>
                <a:ea typeface="ＭＳ 明朝" panose="02020609040205080304" pitchFamily="17" charset="-128"/>
                <a:cs typeface="Courier New" panose="02070309020205020404" pitchFamily="49" charset="0"/>
              </a:rPr>
              <a:t>しかしその一方で、</a:t>
            </a:r>
            <a:r>
              <a:rPr lang="ja-JP" altLang="ja-JP" sz="2000" b="1" u="sng"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Courier New" panose="02070309020205020404" pitchFamily="49" charset="0"/>
              </a:rPr>
              <a:t>❶～❹を実行しても</a:t>
            </a:r>
            <a:r>
              <a:rPr lang="ja-JP" altLang="en-US" sz="2000" b="1" u="sng"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Courier New" panose="02070309020205020404" pitchFamily="49" charset="0"/>
              </a:rPr>
              <a:t>、</a:t>
            </a:r>
            <a:r>
              <a:rPr lang="ja-JP" altLang="ja-JP" sz="2000" b="1" u="sng"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Courier New" panose="02070309020205020404" pitchFamily="49" charset="0"/>
              </a:rPr>
              <a:t>それでもなお「正解」「正答」には辿り着けないことがある</a:t>
            </a:r>
            <a:r>
              <a:rPr lang="ja-JP" altLang="ja-JP" sz="2000" kern="100" dirty="0">
                <a:effectLst/>
                <a:latin typeface="ＭＳ 明朝" panose="02020609040205080304" pitchFamily="17" charset="-128"/>
                <a:ea typeface="ＭＳ 明朝" panose="02020609040205080304" pitchFamily="17" charset="-128"/>
                <a:cs typeface="Courier New" panose="02070309020205020404" pitchFamily="49" charset="0"/>
              </a:rPr>
              <a:t>のです。</a:t>
            </a:r>
            <a:endParaRPr lang="en-US" altLang="ja-JP" sz="2000" kern="100" dirty="0">
              <a:effectLst/>
              <a:latin typeface="ＭＳ 明朝" panose="02020609040205080304" pitchFamily="17" charset="-128"/>
              <a:ea typeface="ＭＳ 明朝" panose="02020609040205080304" pitchFamily="17" charset="-128"/>
              <a:cs typeface="Courier New" panose="02070309020205020404" pitchFamily="49" charset="0"/>
            </a:endParaRPr>
          </a:p>
          <a:p>
            <a:pPr indent="152400"/>
            <a:endParaRPr lang="ja-JP" altLang="ja-JP" sz="2000" kern="100" dirty="0">
              <a:effectLst/>
              <a:latin typeface="ＭＳ 明朝" panose="02020609040205080304" pitchFamily="17" charset="-128"/>
              <a:ea typeface="ＭＳ 明朝" panose="02020609040205080304" pitchFamily="17" charset="-128"/>
              <a:cs typeface="Courier New" panose="02070309020205020404" pitchFamily="49" charset="0"/>
            </a:endParaRPr>
          </a:p>
          <a:p>
            <a:pPr indent="152400"/>
            <a:r>
              <a:rPr lang="ja-JP" altLang="ja-JP" sz="2000" kern="100" dirty="0">
                <a:effectLst/>
                <a:latin typeface="ＭＳ 明朝" panose="02020609040205080304" pitchFamily="17" charset="-128"/>
                <a:ea typeface="ＭＳ 明朝" panose="02020609040205080304" pitchFamily="17" charset="-128"/>
                <a:cs typeface="Courier New" panose="02070309020205020404" pitchFamily="49" charset="0"/>
              </a:rPr>
              <a:t>つまり、</a:t>
            </a:r>
            <a:r>
              <a:rPr lang="ja-JP" altLang="ja-JP" sz="2000" b="1" u="sng" kern="100" dirty="0">
                <a:effectLst/>
                <a:latin typeface="ＭＳ 明朝" panose="02020609040205080304" pitchFamily="17" charset="-128"/>
                <a:ea typeface="ＭＳ 明朝" panose="02020609040205080304" pitchFamily="17" charset="-128"/>
                <a:cs typeface="Courier New" panose="02070309020205020404" pitchFamily="49" charset="0"/>
              </a:rPr>
              <a:t>ペイハラトラブルや医療事故紛争は、それぞれ一つずつその顔かたちが違うことから、臨機応変にその対処方法を工夫しながらその対策を講じていかざるを得ない</a:t>
            </a:r>
            <a:r>
              <a:rPr lang="ja-JP" altLang="ja-JP" sz="2000" kern="100" dirty="0">
                <a:effectLst/>
                <a:latin typeface="ＭＳ 明朝" panose="02020609040205080304" pitchFamily="17" charset="-128"/>
                <a:ea typeface="ＭＳ 明朝" panose="02020609040205080304" pitchFamily="17" charset="-128"/>
                <a:cs typeface="Courier New" panose="02070309020205020404" pitchFamily="49" charset="0"/>
              </a:rPr>
              <a:t>ということなのです。</a:t>
            </a:r>
          </a:p>
        </p:txBody>
      </p:sp>
    </p:spTree>
    <p:extLst>
      <p:ext uri="{BB962C8B-B14F-4D97-AF65-F5344CB8AC3E}">
        <p14:creationId xmlns:p14="http://schemas.microsoft.com/office/powerpoint/2010/main" val="19611168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550F7F04-607D-59E5-09FC-1A1354B4C6F3}"/>
              </a:ext>
            </a:extLst>
          </p:cNvPr>
          <p:cNvSpPr txBox="1"/>
          <p:nvPr/>
        </p:nvSpPr>
        <p:spPr>
          <a:xfrm>
            <a:off x="176676" y="210393"/>
            <a:ext cx="11838648" cy="6555641"/>
          </a:xfrm>
          <a:prstGeom prst="rect">
            <a:avLst/>
          </a:prstGeom>
          <a:noFill/>
        </p:spPr>
        <p:txBody>
          <a:bodyPr wrap="square">
            <a:spAutoFit/>
          </a:bodyPr>
          <a:lstStyle/>
          <a:p>
            <a:pPr algn="just"/>
            <a:r>
              <a:rPr lang="ja-JP" altLang="ja-JP" sz="2000" b="1" kern="100" dirty="0">
                <a:solidFill>
                  <a:srgbClr val="FF00FF"/>
                </a:solidFill>
                <a:effectLst/>
                <a:latin typeface="ＭＳ 明朝" panose="02020609040205080304" pitchFamily="17" charset="-128"/>
                <a:ea typeface="ＭＳ 明朝" panose="02020609040205080304" pitchFamily="17" charset="-128"/>
                <a:cs typeface="Times New Roman" panose="02020603050405020304" pitchFamily="18" charset="0"/>
              </a:rPr>
              <a:t>№</a:t>
            </a:r>
            <a:r>
              <a:rPr lang="en-US" altLang="ja-JP" sz="2000" b="1" kern="100" dirty="0">
                <a:solidFill>
                  <a:srgbClr val="FF00FF"/>
                </a:solidFill>
                <a:latin typeface="ＭＳ 明朝" panose="02020609040205080304" pitchFamily="17" charset="-128"/>
                <a:ea typeface="ＭＳ 明朝" panose="02020609040205080304" pitchFamily="17" charset="-128"/>
                <a:cs typeface="Times New Roman" panose="02020603050405020304" pitchFamily="18" charset="0"/>
              </a:rPr>
              <a:t>16</a:t>
            </a:r>
            <a:endParaRPr lang="en-US" altLang="ja-JP" sz="2000" kern="100" dirty="0">
              <a:solidFill>
                <a:srgbClr val="FF00FF"/>
              </a:solidFill>
              <a:latin typeface="ＭＳ 明朝" panose="02020609040205080304" pitchFamily="17" charset="-128"/>
              <a:ea typeface="ＭＳ 明朝" panose="02020609040205080304" pitchFamily="17" charset="-128"/>
              <a:cs typeface="Times New Roman" panose="02020603050405020304" pitchFamily="18" charset="0"/>
            </a:endParaRPr>
          </a:p>
          <a:p>
            <a:pPr algn="just"/>
            <a:endParaRPr lang="en-US" altLang="ja-JP" sz="2000" b="1" kern="100" dirty="0">
              <a:latin typeface="ＭＳ 明朝" panose="02020609040205080304" pitchFamily="17" charset="-128"/>
              <a:ea typeface="ＭＳ 明朝" panose="02020609040205080304" pitchFamily="17" charset="-128"/>
              <a:cs typeface="Times New Roman" panose="02020603050405020304" pitchFamily="18" charset="0"/>
            </a:endParaRPr>
          </a:p>
          <a:p>
            <a:pPr algn="just"/>
            <a:r>
              <a:rPr lang="ja-JP" altLang="en-US" sz="2400" b="1" kern="100" dirty="0">
                <a:latin typeface="ＭＳ 明朝" panose="02020609040205080304" pitchFamily="17" charset="-128"/>
                <a:ea typeface="ＭＳ 明朝" panose="02020609040205080304" pitchFamily="17" charset="-128"/>
                <a:cs typeface="Times New Roman" panose="02020603050405020304" pitchFamily="18" charset="0"/>
              </a:rPr>
              <a:t>第２　ペイシェント・ハラスメントへの対処法</a:t>
            </a:r>
            <a:endParaRPr lang="en-US" altLang="ja-JP" sz="2400" b="1" kern="100" dirty="0">
              <a:latin typeface="ＭＳ 明朝" panose="02020609040205080304" pitchFamily="17" charset="-128"/>
              <a:ea typeface="ＭＳ 明朝" panose="02020609040205080304" pitchFamily="17" charset="-128"/>
              <a:cs typeface="Times New Roman" panose="02020603050405020304" pitchFamily="18" charset="0"/>
            </a:endParaRPr>
          </a:p>
          <a:p>
            <a:pPr indent="153035" algn="just"/>
            <a:endParaRPr lang="en-US" altLang="ja-JP" sz="2000" b="1" kern="100" dirty="0">
              <a:latin typeface="ＭＳ 明朝" panose="02020609040205080304" pitchFamily="17" charset="-128"/>
              <a:ea typeface="ＭＳ 明朝" panose="02020609040205080304" pitchFamily="17" charset="-128"/>
              <a:cs typeface="Times New Roman" panose="02020603050405020304" pitchFamily="18" charset="0"/>
            </a:endParaRPr>
          </a:p>
          <a:p>
            <a:pPr indent="153035" algn="just"/>
            <a:r>
              <a:rPr lang="ja-JP" altLang="en-US" sz="2000" b="1"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　</a:t>
            </a:r>
            <a:r>
              <a:rPr lang="ja-JP" altLang="en-US" sz="2000" b="1" kern="100" dirty="0">
                <a:effectLst>
                  <a:outerShdw blurRad="38100" dist="38100" dir="2700000" algn="tl">
                    <a:srgbClr val="000000">
                      <a:alpha val="43137"/>
                    </a:srgbClr>
                  </a:outerShdw>
                </a:effectLst>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rPr>
              <a:t>１</a:t>
            </a:r>
            <a:r>
              <a:rPr lang="ja-JP" altLang="ja-JP" sz="2000" b="1" kern="100" dirty="0">
                <a:effectLst>
                  <a:outerShdw blurRad="38100" dist="38100" dir="2700000" algn="tl">
                    <a:srgbClr val="000000">
                      <a:alpha val="43137"/>
                    </a:srgbClr>
                  </a:outerShdw>
                </a:effectLst>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rPr>
              <a:t>　ペイシェントハラスメントのタイプを考える</a:t>
            </a:r>
            <a:endParaRPr lang="en-US" altLang="ja-JP" sz="2000" kern="100" dirty="0">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endParaRPr>
          </a:p>
          <a:p>
            <a:pPr indent="153035" algn="just"/>
            <a:endParaRPr lang="en-US" altLang="ja-JP" sz="2000" b="1" kern="100" dirty="0">
              <a:latin typeface="ＭＳ 明朝" panose="02020609040205080304" pitchFamily="17" charset="-128"/>
              <a:ea typeface="ＭＳ 明朝" panose="02020609040205080304" pitchFamily="17" charset="-128"/>
              <a:cs typeface="Times New Roman" panose="02020603050405020304" pitchFamily="18" charset="0"/>
            </a:endParaRPr>
          </a:p>
          <a:p>
            <a:pPr indent="153035" algn="just"/>
            <a:r>
              <a:rPr lang="ja-JP" altLang="en-US" sz="2000" b="1" kern="100" dirty="0">
                <a:effectLst/>
                <a:latin typeface="ＭＳ 明朝" panose="02020609040205080304" pitchFamily="17" charset="-128"/>
                <a:ea typeface="ＭＳ 明朝" panose="02020609040205080304" pitchFamily="17" charset="-128"/>
                <a:cs typeface="Times New Roman" panose="02020603050405020304" pitchFamily="18" charset="0"/>
              </a:rPr>
              <a:t>　　</a:t>
            </a:r>
            <a:r>
              <a:rPr lang="ja-JP" altLang="ja-JP" sz="2000" b="1" kern="100" dirty="0">
                <a:effectLst/>
                <a:latin typeface="ＭＳ 明朝" panose="02020609040205080304" pitchFamily="17" charset="-128"/>
                <a:ea typeface="ＭＳ 明朝" panose="02020609040205080304" pitchFamily="17" charset="-128"/>
                <a:cs typeface="Times New Roman" panose="02020603050405020304" pitchFamily="18" charset="0"/>
              </a:rPr>
              <a:t>①　２つのタイプ（タイプⅠ、Ⅱ）と３つの区分（タイプⅠ、タイプⅡａ、Ⅱｂ）</a:t>
            </a:r>
            <a:endParaRPr lang="en-US"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algn="just"/>
            <a:r>
              <a:rPr lang="ja-JP" altLang="en-US" sz="2000" kern="100" dirty="0">
                <a:latin typeface="ＭＳ 明朝" panose="02020609040205080304" pitchFamily="17" charset="-128"/>
                <a:ea typeface="ＭＳ 明朝" panose="02020609040205080304" pitchFamily="17" charset="-128"/>
                <a:cs typeface="Times New Roman" panose="02020603050405020304" pitchFamily="18" charset="0"/>
              </a:rPr>
              <a:t>　</a:t>
            </a:r>
            <a:r>
              <a:rPr lang="ja-JP"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rPr>
              <a:t>いままで「モンスター」と呼ばれた患者・家族をみると、おおまかに言って、いわば</a:t>
            </a:r>
            <a:r>
              <a:rPr lang="ja-JP" altLang="ja-JP" sz="2000" b="1" u="sng" kern="100" dirty="0">
                <a:solidFill>
                  <a:srgbClr val="FF0000"/>
                </a:solidFill>
                <a:latin typeface="ＭＳ 明朝" panose="02020609040205080304" pitchFamily="17" charset="-128"/>
                <a:ea typeface="ＭＳ 明朝" panose="02020609040205080304" pitchFamily="17" charset="-128"/>
                <a:cs typeface="Times New Roman" panose="02020603050405020304" pitchFamily="18" charset="0"/>
              </a:rPr>
              <a:t>「育てられたモンスター</a:t>
            </a:r>
            <a:r>
              <a:rPr lang="ja-JP" altLang="en-US" sz="2000" b="1" u="sng" kern="100" dirty="0">
                <a:solidFill>
                  <a:srgbClr val="FF0000"/>
                </a:solidFill>
                <a:latin typeface="ＭＳ 明朝" panose="02020609040205080304" pitchFamily="17" charset="-128"/>
                <a:ea typeface="ＭＳ 明朝" panose="02020609040205080304" pitchFamily="17" charset="-128"/>
                <a:cs typeface="Times New Roman" panose="02020603050405020304" pitchFamily="18" charset="0"/>
              </a:rPr>
              <a:t>（ペイハラ患者・家族）</a:t>
            </a:r>
            <a:r>
              <a:rPr lang="ja-JP" altLang="ja-JP" sz="2000" b="1" u="sng" kern="100" dirty="0">
                <a:solidFill>
                  <a:srgbClr val="FF0000"/>
                </a:solidFill>
                <a:latin typeface="ＭＳ 明朝" panose="02020609040205080304" pitchFamily="17" charset="-128"/>
                <a:ea typeface="ＭＳ 明朝" panose="02020609040205080304" pitchFamily="17" charset="-128"/>
                <a:cs typeface="Times New Roman" panose="02020603050405020304" pitchFamily="18" charset="0"/>
              </a:rPr>
              <a:t>」</a:t>
            </a:r>
            <a:r>
              <a:rPr lang="ja-JP" altLang="ja-JP" sz="2000" b="1" kern="100" dirty="0">
                <a:latin typeface="ＭＳ 明朝" panose="02020609040205080304" pitchFamily="17" charset="-128"/>
                <a:ea typeface="ＭＳ 明朝" panose="02020609040205080304" pitchFamily="17" charset="-128"/>
                <a:cs typeface="Times New Roman" panose="02020603050405020304" pitchFamily="18" charset="0"/>
              </a:rPr>
              <a:t>（タイプⅠ）</a:t>
            </a:r>
            <a:r>
              <a:rPr lang="ja-JP"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rPr>
              <a:t>（以下「育てられたペイハラ患者・家族」）と、</a:t>
            </a:r>
            <a:r>
              <a:rPr lang="ja-JP" altLang="ja-JP" sz="2000" b="1" u="sng" kern="100" dirty="0">
                <a:solidFill>
                  <a:srgbClr val="00B0F0"/>
                </a:solidFill>
                <a:effectLst/>
                <a:latin typeface="ＭＳ 明朝" panose="02020609040205080304" pitchFamily="17" charset="-128"/>
                <a:ea typeface="ＭＳ 明朝" panose="02020609040205080304" pitchFamily="17" charset="-128"/>
                <a:cs typeface="Times New Roman" panose="02020603050405020304" pitchFamily="18" charset="0"/>
              </a:rPr>
              <a:t>「不可逆的・生来的モンスター</a:t>
            </a:r>
            <a:r>
              <a:rPr lang="ja-JP" altLang="en-US" sz="2000" b="1" u="sng" kern="100" dirty="0">
                <a:solidFill>
                  <a:srgbClr val="00B0F0"/>
                </a:solidFill>
                <a:effectLst/>
                <a:latin typeface="ＭＳ 明朝" panose="02020609040205080304" pitchFamily="17" charset="-128"/>
                <a:ea typeface="ＭＳ 明朝" panose="02020609040205080304" pitchFamily="17" charset="-128"/>
                <a:cs typeface="Times New Roman" panose="02020603050405020304" pitchFamily="18" charset="0"/>
              </a:rPr>
              <a:t>（ペイハラ患者・家族）</a:t>
            </a:r>
            <a:r>
              <a:rPr lang="ja-JP" altLang="ja-JP" sz="2000" b="1" u="sng" kern="100" dirty="0">
                <a:solidFill>
                  <a:srgbClr val="00B0F0"/>
                </a:solidFill>
                <a:effectLst/>
                <a:latin typeface="ＭＳ 明朝" panose="02020609040205080304" pitchFamily="17" charset="-128"/>
                <a:ea typeface="ＭＳ 明朝" panose="02020609040205080304" pitchFamily="17" charset="-128"/>
                <a:cs typeface="Times New Roman" panose="02020603050405020304" pitchFamily="18" charset="0"/>
              </a:rPr>
              <a:t>」</a:t>
            </a:r>
            <a:r>
              <a:rPr lang="ja-JP" altLang="ja-JP" sz="2000" b="1" kern="100" dirty="0">
                <a:effectLst/>
                <a:latin typeface="ＭＳ 明朝" panose="02020609040205080304" pitchFamily="17" charset="-128"/>
                <a:ea typeface="ＭＳ 明朝" panose="02020609040205080304" pitchFamily="17" charset="-128"/>
                <a:cs typeface="Times New Roman" panose="02020603050405020304" pitchFamily="18" charset="0"/>
              </a:rPr>
              <a:t>（タイプⅡ）</a:t>
            </a:r>
            <a:r>
              <a:rPr lang="ja-JP"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rPr>
              <a:t>（以下「不可逆的又は生来的なペイハラ患者・家族」）の２つに分けることができそうです。</a:t>
            </a:r>
            <a:endParaRPr lang="en-US"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algn="just"/>
            <a:endParaRPr lang="ja-JP"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indent="153035" algn="just"/>
            <a:r>
              <a:rPr lang="ja-JP" altLang="ja-JP" sz="2000" b="1" u="sng" kern="100" dirty="0">
                <a:effectLst/>
                <a:latin typeface="ＭＳ 明朝" panose="02020609040205080304" pitchFamily="17" charset="-128"/>
                <a:ea typeface="ＭＳ 明朝" panose="02020609040205080304" pitchFamily="17" charset="-128"/>
                <a:cs typeface="Times New Roman" panose="02020603050405020304" pitchFamily="18" charset="0"/>
              </a:rPr>
              <a:t>タイプⅠの</a:t>
            </a:r>
            <a:r>
              <a:rPr lang="ja-JP" altLang="ja-JP" sz="2000" b="1" u="sng" kern="100" dirty="0">
                <a:solidFill>
                  <a:srgbClr val="FF0000"/>
                </a:solidFill>
                <a:effectLst/>
                <a:latin typeface="ＭＳ 明朝" panose="02020609040205080304" pitchFamily="17" charset="-128"/>
                <a:ea typeface="ＭＳ 明朝" panose="02020609040205080304" pitchFamily="17" charset="-128"/>
                <a:cs typeface="Times New Roman" panose="02020603050405020304" pitchFamily="18" charset="0"/>
              </a:rPr>
              <a:t>「育てられたペイハラ患者・家族」</a:t>
            </a:r>
            <a:r>
              <a:rPr lang="ja-JP" altLang="ja-JP" sz="2000" u="sng" kern="100" dirty="0">
                <a:effectLst/>
                <a:latin typeface="ＭＳ 明朝" panose="02020609040205080304" pitchFamily="17" charset="-128"/>
                <a:ea typeface="ＭＳ 明朝" panose="02020609040205080304" pitchFamily="17" charset="-128"/>
                <a:cs typeface="Times New Roman" panose="02020603050405020304" pitchFamily="18" charset="0"/>
              </a:rPr>
              <a:t>とは、医療者側・医療機関側の問題のある杜撰な対応によって徐々に医療者にとって扱いにくい不都合な存在となっていった患者・家族のこと</a:t>
            </a:r>
            <a:r>
              <a:rPr lang="ja-JP"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rPr>
              <a:t>です。もっとも、これが育ちすぎて巨大化し、</a:t>
            </a:r>
            <a:r>
              <a:rPr lang="ja-JP" altLang="en-US" sz="2000" kern="100" dirty="0">
                <a:effectLst/>
                <a:latin typeface="ＭＳ 明朝" panose="02020609040205080304" pitchFamily="17" charset="-128"/>
                <a:ea typeface="ＭＳ 明朝" panose="02020609040205080304" pitchFamily="17" charset="-128"/>
                <a:cs typeface="Times New Roman" panose="02020603050405020304" pitchFamily="18" charset="0"/>
              </a:rPr>
              <a:t>モンスター</a:t>
            </a:r>
            <a:r>
              <a:rPr lang="ja-JP"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rPr>
              <a:t>の領域にまで至る場合もあります。</a:t>
            </a:r>
            <a:endParaRPr lang="en-US"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indent="153035" algn="just"/>
            <a:r>
              <a:rPr lang="ja-JP"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rPr>
              <a:t>一方、</a:t>
            </a:r>
            <a:r>
              <a:rPr lang="ja-JP" altLang="ja-JP" sz="2000" b="1" u="sng" kern="100" dirty="0">
                <a:effectLst/>
                <a:latin typeface="ＭＳ 明朝" panose="02020609040205080304" pitchFamily="17" charset="-128"/>
                <a:ea typeface="ＭＳ 明朝" panose="02020609040205080304" pitchFamily="17" charset="-128"/>
                <a:cs typeface="Times New Roman" panose="02020603050405020304" pitchFamily="18" charset="0"/>
              </a:rPr>
              <a:t>タイプⅡの</a:t>
            </a:r>
            <a:r>
              <a:rPr lang="ja-JP" altLang="ja-JP" sz="2000" b="1" u="sng" kern="100" dirty="0">
                <a:solidFill>
                  <a:srgbClr val="00B0F0"/>
                </a:solidFill>
                <a:effectLst/>
                <a:latin typeface="ＭＳ 明朝" panose="02020609040205080304" pitchFamily="17" charset="-128"/>
                <a:ea typeface="ＭＳ 明朝" panose="02020609040205080304" pitchFamily="17" charset="-128"/>
                <a:cs typeface="Times New Roman" panose="02020603050405020304" pitchFamily="18" charset="0"/>
              </a:rPr>
              <a:t>「不可逆的又は生来的なペイハラ患者・家族」</a:t>
            </a:r>
            <a:r>
              <a:rPr lang="ja-JP" altLang="ja-JP" sz="2000" u="sng" kern="100" dirty="0">
                <a:effectLst/>
                <a:latin typeface="ＭＳ 明朝" panose="02020609040205080304" pitchFamily="17" charset="-128"/>
                <a:ea typeface="ＭＳ 明朝" panose="02020609040205080304" pitchFamily="17" charset="-128"/>
                <a:cs typeface="Times New Roman" panose="02020603050405020304" pitchFamily="18" charset="0"/>
              </a:rPr>
              <a:t>とは、</a:t>
            </a:r>
            <a:r>
              <a:rPr lang="ja-JP" altLang="ja-JP" sz="2000" b="1" u="sng" kern="100" dirty="0">
                <a:effectLst/>
                <a:latin typeface="ＭＳ 明朝" panose="02020609040205080304" pitchFamily="17" charset="-128"/>
                <a:ea typeface="ＭＳ 明朝" panose="02020609040205080304" pitchFamily="17" charset="-128"/>
                <a:cs typeface="Times New Roman" panose="02020603050405020304" pitchFamily="18" charset="0"/>
              </a:rPr>
              <a:t>ａ</a:t>
            </a:r>
            <a:r>
              <a:rPr lang="ja-JP" altLang="ja-JP" sz="2000" u="sng"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パーソナリティー障害などメンタルヘルス問題を抱えた患者・家族</a:t>
            </a:r>
            <a:r>
              <a:rPr lang="ja-JP" altLang="ja-JP" sz="2000" u="sng" kern="100" dirty="0">
                <a:effectLst/>
                <a:latin typeface="ＭＳ 明朝" panose="02020609040205080304" pitchFamily="17" charset="-128"/>
                <a:ea typeface="ＭＳ 明朝" panose="02020609040205080304" pitchFamily="17" charset="-128"/>
                <a:cs typeface="Times New Roman" panose="02020603050405020304" pitchFamily="18" charset="0"/>
              </a:rPr>
              <a:t>（</a:t>
            </a:r>
            <a:r>
              <a:rPr lang="ja-JP" altLang="ja-JP" sz="2000" b="1" u="sng" kern="100" dirty="0">
                <a:effectLst/>
                <a:latin typeface="ＭＳ 明朝" panose="02020609040205080304" pitchFamily="17" charset="-128"/>
                <a:ea typeface="ＭＳ 明朝" panose="02020609040205080304" pitchFamily="17" charset="-128"/>
                <a:cs typeface="Times New Roman" panose="02020603050405020304" pitchFamily="18" charset="0"/>
              </a:rPr>
              <a:t>タイプⅡａ</a:t>
            </a:r>
            <a:r>
              <a:rPr lang="ja-JP" altLang="ja-JP" sz="2000" u="sng" kern="100" dirty="0">
                <a:effectLst/>
                <a:latin typeface="ＭＳ 明朝" panose="02020609040205080304" pitchFamily="17" charset="-128"/>
                <a:ea typeface="ＭＳ 明朝" panose="02020609040205080304" pitchFamily="17" charset="-128"/>
                <a:cs typeface="Times New Roman" panose="02020603050405020304" pitchFamily="18" charset="0"/>
              </a:rPr>
              <a:t>）、</a:t>
            </a:r>
            <a:r>
              <a:rPr lang="ja-JP" altLang="en-US" sz="2000" u="sng" kern="100" dirty="0">
                <a:effectLst/>
                <a:latin typeface="ＭＳ 明朝" panose="02020609040205080304" pitchFamily="17" charset="-128"/>
                <a:ea typeface="ＭＳ 明朝" panose="02020609040205080304" pitchFamily="17" charset="-128"/>
                <a:cs typeface="Times New Roman" panose="02020603050405020304" pitchFamily="18" charset="0"/>
              </a:rPr>
              <a:t>あるいは、</a:t>
            </a:r>
            <a:r>
              <a:rPr lang="ja-JP" altLang="ja-JP" sz="2000" b="1" u="sng" kern="100" dirty="0">
                <a:effectLst/>
                <a:latin typeface="ＭＳ 明朝" panose="02020609040205080304" pitchFamily="17" charset="-128"/>
                <a:ea typeface="ＭＳ 明朝" panose="02020609040205080304" pitchFamily="17" charset="-128"/>
                <a:cs typeface="Times New Roman" panose="02020603050405020304" pitchFamily="18" charset="0"/>
              </a:rPr>
              <a:t>ｂ</a:t>
            </a:r>
            <a:r>
              <a:rPr lang="ja-JP" altLang="ja-JP" sz="2000" u="sng"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反社会的な性格の患者・家族</a:t>
            </a:r>
            <a:r>
              <a:rPr lang="ja-JP" altLang="ja-JP" sz="2000" u="sng" kern="100" dirty="0">
                <a:effectLst/>
                <a:latin typeface="ＭＳ 明朝" panose="02020609040205080304" pitchFamily="17" charset="-128"/>
                <a:ea typeface="ＭＳ 明朝" panose="02020609040205080304" pitchFamily="17" charset="-128"/>
                <a:cs typeface="Times New Roman" panose="02020603050405020304" pitchFamily="18" charset="0"/>
              </a:rPr>
              <a:t>（</a:t>
            </a:r>
            <a:r>
              <a:rPr lang="ja-JP" altLang="ja-JP" sz="2000" b="1" u="sng" kern="100" dirty="0">
                <a:effectLst/>
                <a:latin typeface="ＭＳ 明朝" panose="02020609040205080304" pitchFamily="17" charset="-128"/>
                <a:ea typeface="ＭＳ 明朝" panose="02020609040205080304" pitchFamily="17" charset="-128"/>
                <a:cs typeface="Times New Roman" panose="02020603050405020304" pitchFamily="18" charset="0"/>
              </a:rPr>
              <a:t>タイプⅡｂ</a:t>
            </a:r>
            <a:r>
              <a:rPr lang="ja-JP" altLang="ja-JP" sz="2000" u="sng" kern="100" dirty="0">
                <a:effectLst/>
                <a:latin typeface="ＭＳ 明朝" panose="02020609040205080304" pitchFamily="17" charset="-128"/>
                <a:ea typeface="ＭＳ 明朝" panose="02020609040205080304" pitchFamily="17" charset="-128"/>
                <a:cs typeface="Times New Roman" panose="02020603050405020304" pitchFamily="18" charset="0"/>
              </a:rPr>
              <a:t>）</a:t>
            </a:r>
            <a:r>
              <a:rPr lang="ja-JP"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rPr>
              <a:t>などを意味します。</a:t>
            </a:r>
            <a:endParaRPr lang="en-US"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indent="153035" algn="just"/>
            <a:endParaRPr lang="ja-JP"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indent="152400" algn="just"/>
            <a:r>
              <a:rPr lang="ja-JP" altLang="ja-JP" sz="2000" u="sng" kern="100" dirty="0">
                <a:effectLst/>
                <a:latin typeface="ＭＳ 明朝" panose="02020609040205080304" pitchFamily="17" charset="-128"/>
                <a:ea typeface="ＭＳ 明朝" panose="02020609040205080304" pitchFamily="17" charset="-128"/>
                <a:cs typeface="Times New Roman" panose="02020603050405020304" pitchFamily="18" charset="0"/>
              </a:rPr>
              <a:t>この２つのタイプをきちんと判別することは非常に重要なことであり、この２つのタイプでは、医療</a:t>
            </a:r>
            <a:r>
              <a:rPr lang="ja-JP" altLang="en-US" sz="2000" u="sng" kern="100" dirty="0">
                <a:effectLst/>
                <a:latin typeface="ＭＳ 明朝" panose="02020609040205080304" pitchFamily="17" charset="-128"/>
                <a:ea typeface="ＭＳ 明朝" panose="02020609040205080304" pitchFamily="17" charset="-128"/>
                <a:cs typeface="Times New Roman" panose="02020603050405020304" pitchFamily="18" charset="0"/>
              </a:rPr>
              <a:t>者</a:t>
            </a:r>
            <a:r>
              <a:rPr lang="ja-JP" altLang="ja-JP" sz="2000" u="sng" kern="100" dirty="0">
                <a:effectLst/>
                <a:latin typeface="ＭＳ 明朝" panose="02020609040205080304" pitchFamily="17" charset="-128"/>
                <a:ea typeface="ＭＳ 明朝" panose="02020609040205080304" pitchFamily="17" charset="-128"/>
                <a:cs typeface="Times New Roman" panose="02020603050405020304" pitchFamily="18" charset="0"/>
              </a:rPr>
              <a:t>側の対処の仕方が異なることが多くなります</a:t>
            </a:r>
            <a:r>
              <a:rPr lang="ja-JP"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rPr>
              <a:t>。</a:t>
            </a:r>
          </a:p>
        </p:txBody>
      </p:sp>
    </p:spTree>
    <p:extLst>
      <p:ext uri="{BB962C8B-B14F-4D97-AF65-F5344CB8AC3E}">
        <p14:creationId xmlns:p14="http://schemas.microsoft.com/office/powerpoint/2010/main" val="741763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550F7F04-607D-59E5-09FC-1A1354B4C6F3}"/>
              </a:ext>
            </a:extLst>
          </p:cNvPr>
          <p:cNvSpPr txBox="1"/>
          <p:nvPr/>
        </p:nvSpPr>
        <p:spPr>
          <a:xfrm>
            <a:off x="176676" y="210393"/>
            <a:ext cx="11838648" cy="6247864"/>
          </a:xfrm>
          <a:prstGeom prst="rect">
            <a:avLst/>
          </a:prstGeom>
          <a:noFill/>
        </p:spPr>
        <p:txBody>
          <a:bodyPr wrap="square">
            <a:spAutoFit/>
          </a:bodyPr>
          <a:lstStyle/>
          <a:p>
            <a:pPr algn="just"/>
            <a:r>
              <a:rPr lang="ja-JP" altLang="ja-JP" sz="2000" b="1" kern="100" dirty="0">
                <a:solidFill>
                  <a:srgbClr val="FF00FF"/>
                </a:solidFill>
                <a:effectLst/>
                <a:latin typeface="ＭＳ 明朝" panose="02020609040205080304" pitchFamily="17" charset="-128"/>
                <a:ea typeface="ＭＳ 明朝" panose="02020609040205080304" pitchFamily="17" charset="-128"/>
                <a:cs typeface="Times New Roman" panose="02020603050405020304" pitchFamily="18" charset="0"/>
              </a:rPr>
              <a:t>№</a:t>
            </a:r>
            <a:r>
              <a:rPr lang="en-US" altLang="ja-JP" sz="2000" b="1" kern="100" dirty="0">
                <a:solidFill>
                  <a:srgbClr val="FF00FF"/>
                </a:solidFill>
                <a:latin typeface="ＭＳ 明朝" panose="02020609040205080304" pitchFamily="17" charset="-128"/>
                <a:ea typeface="ＭＳ 明朝" panose="02020609040205080304" pitchFamily="17" charset="-128"/>
                <a:cs typeface="Times New Roman" panose="02020603050405020304" pitchFamily="18" charset="0"/>
              </a:rPr>
              <a:t>17</a:t>
            </a:r>
            <a:endParaRPr lang="ja-JP" altLang="ja-JP" sz="2000" kern="100" dirty="0">
              <a:solidFill>
                <a:srgbClr val="FF00FF"/>
              </a:solidFill>
              <a:effectLst/>
              <a:latin typeface="ＭＳ 明朝" panose="02020609040205080304" pitchFamily="17" charset="-128"/>
              <a:ea typeface="ＭＳ 明朝" panose="02020609040205080304" pitchFamily="17" charset="-128"/>
              <a:cs typeface="Times New Roman" panose="02020603050405020304" pitchFamily="18" charset="0"/>
            </a:endParaRPr>
          </a:p>
          <a:p>
            <a:pPr algn="just"/>
            <a:r>
              <a:rPr lang="en-US" altLang="ja-JP" sz="2000" b="1" kern="100" dirty="0">
                <a:effectLst/>
                <a:latin typeface="ＭＳ 明朝" panose="02020609040205080304" pitchFamily="17" charset="-128"/>
                <a:ea typeface="ＭＳ 明朝" panose="02020609040205080304" pitchFamily="17" charset="-128"/>
                <a:cs typeface="Times New Roman" panose="02020603050405020304" pitchFamily="18" charset="0"/>
              </a:rPr>
              <a:t> </a:t>
            </a:r>
            <a:endParaRPr lang="en-US" altLang="ja-JP" sz="2000" kern="100" dirty="0">
              <a:latin typeface="ＭＳ 明朝" panose="02020609040205080304" pitchFamily="17" charset="-128"/>
              <a:ea typeface="ＭＳ 明朝" panose="02020609040205080304" pitchFamily="17" charset="-128"/>
              <a:cs typeface="Times New Roman" panose="02020603050405020304" pitchFamily="18" charset="0"/>
            </a:endParaRPr>
          </a:p>
          <a:p>
            <a:pPr algn="just"/>
            <a:r>
              <a:rPr lang="ja-JP" altLang="en-US" sz="2000" b="1" kern="100" dirty="0">
                <a:latin typeface="ＭＳ 明朝" panose="02020609040205080304" pitchFamily="17" charset="-128"/>
                <a:ea typeface="ＭＳ 明朝" panose="02020609040205080304" pitchFamily="17" charset="-128"/>
                <a:cs typeface="Times New Roman" panose="02020603050405020304" pitchFamily="18" charset="0"/>
              </a:rPr>
              <a:t>　</a:t>
            </a:r>
            <a:r>
              <a:rPr lang="ja-JP" altLang="en-US" sz="2000" b="1"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　</a:t>
            </a:r>
            <a:r>
              <a:rPr lang="ja-JP" altLang="ja-JP" sz="2000" b="1"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②　コミュニケーション不足により</a:t>
            </a:r>
            <a:r>
              <a:rPr lang="ja-JP" altLang="en-US" sz="2000" b="1"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a:t>
            </a:r>
            <a:r>
              <a:rPr lang="ja-JP" altLang="ja-JP" sz="2000" b="1"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育てられたペイハラ患者・家族</a:t>
            </a:r>
            <a:r>
              <a:rPr lang="ja-JP" altLang="en-US" sz="2000" b="1"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a:t>
            </a:r>
            <a:r>
              <a:rPr lang="ja-JP" altLang="ja-JP" sz="2000" b="1"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（タイプⅠ）</a:t>
            </a:r>
            <a:endParaRPr lang="en-US" altLang="ja-JP" sz="2000" b="1"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endParaRPr>
          </a:p>
          <a:p>
            <a:pPr indent="306070" algn="just"/>
            <a:endParaRPr lang="ja-JP"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algn="just"/>
            <a:r>
              <a:rPr lang="ja-JP" altLang="ja-JP" sz="2000" b="1" kern="100" dirty="0">
                <a:effectLst/>
                <a:latin typeface="ＭＳ 明朝" panose="02020609040205080304" pitchFamily="17" charset="-128"/>
                <a:ea typeface="ＭＳ 明朝" panose="02020609040205080304" pitchFamily="17" charset="-128"/>
                <a:cs typeface="Times New Roman" panose="02020603050405020304" pitchFamily="18" charset="0"/>
              </a:rPr>
              <a:t>　</a:t>
            </a:r>
            <a:r>
              <a:rPr lang="ja-JP" altLang="ja-JP" sz="2000" u="sng" kern="100" dirty="0">
                <a:effectLst/>
                <a:latin typeface="ＭＳ 明朝" panose="02020609040205080304" pitchFamily="17" charset="-128"/>
                <a:ea typeface="ＭＳ 明朝" panose="02020609040205080304" pitchFamily="17" charset="-128"/>
                <a:cs typeface="Times New Roman" panose="02020603050405020304" pitchFamily="18" charset="0"/>
              </a:rPr>
              <a:t>モンスターペイシェントとは言っても、その多くは、「ごく普通の患者・家族」が医療者との些細な意思疎通のすれ違いのために小さな不満が蓄積して大きくモンスター化してしまった患者・家族なのではないでしょうか</a:t>
            </a:r>
            <a:r>
              <a:rPr lang="ja-JP"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rPr>
              <a:t>。</a:t>
            </a:r>
            <a:endParaRPr lang="en-US"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algn="just"/>
            <a:endParaRPr lang="en-US"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algn="just"/>
            <a:r>
              <a:rPr lang="ja-JP"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rPr>
              <a:t>“普通の患者・家族でも何らかの原因でモンスター化すること”は一般によくあることであり、このような人たちに最初から、「モンスターペイシェント（怪物患者）」として「不可逆的又は生来的なペイハラ患者・家族」と同様の取扱いをすることは危険すぎますし、ますます巨大なモンスターに育て上げるだけのことだと思います。</a:t>
            </a:r>
            <a:endParaRPr lang="en-US"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algn="just"/>
            <a:endParaRPr lang="ja-JP"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indent="152400" algn="just"/>
            <a:r>
              <a:rPr lang="ja-JP"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rPr>
              <a:t>そして、</a:t>
            </a:r>
            <a:r>
              <a:rPr lang="ja-JP" altLang="ja-JP" sz="2000" u="sng" kern="100" dirty="0">
                <a:effectLst/>
                <a:latin typeface="ＭＳ 明朝" panose="02020609040205080304" pitchFamily="17" charset="-128"/>
                <a:ea typeface="ＭＳ 明朝" panose="02020609040205080304" pitchFamily="17" charset="-128"/>
                <a:cs typeface="Times New Roman" panose="02020603050405020304" pitchFamily="18" charset="0"/>
              </a:rPr>
              <a:t>育てられたペイハラ患者・家族との</a:t>
            </a:r>
            <a:r>
              <a:rPr lang="ja-JP" altLang="ja-JP" sz="2000" b="1" u="sng" kern="100" dirty="0">
                <a:solidFill>
                  <a:srgbClr val="00B0F0"/>
                </a:solidFill>
                <a:effectLst/>
                <a:latin typeface="ＭＳ 明朝" panose="02020609040205080304" pitchFamily="17" charset="-128"/>
                <a:ea typeface="ＭＳ 明朝" panose="02020609040205080304" pitchFamily="17" charset="-128"/>
                <a:cs typeface="Times New Roman" panose="02020603050405020304" pitchFamily="18" charset="0"/>
              </a:rPr>
              <a:t>信頼関係の破綻原因</a:t>
            </a:r>
            <a:r>
              <a:rPr lang="ja-JP" altLang="ja-JP" sz="2000" u="sng" kern="100" dirty="0">
                <a:effectLst/>
                <a:latin typeface="ＭＳ 明朝" panose="02020609040205080304" pitchFamily="17" charset="-128"/>
                <a:ea typeface="ＭＳ 明朝" panose="02020609040205080304" pitchFamily="17" charset="-128"/>
                <a:cs typeface="Times New Roman" panose="02020603050405020304" pitchFamily="18" charset="0"/>
              </a:rPr>
              <a:t>は、その多くが</a:t>
            </a:r>
            <a:r>
              <a:rPr lang="ja-JP" altLang="ja-JP" sz="2000" b="1" u="sng" kern="100" dirty="0">
                <a:solidFill>
                  <a:srgbClr val="00B0F0"/>
                </a:solidFill>
                <a:effectLst/>
                <a:latin typeface="ＭＳ 明朝" panose="02020609040205080304" pitchFamily="17" charset="-128"/>
                <a:ea typeface="ＭＳ 明朝" panose="02020609040205080304" pitchFamily="17" charset="-128"/>
                <a:cs typeface="Times New Roman" panose="02020603050405020304" pitchFamily="18" charset="0"/>
              </a:rPr>
              <a:t>意思疎通の欠如にあり（ぞんざいな言葉使い、不親切な態度・説明、患者への配慮を欠いた私語など、どちらかというと医療者側に責任のある事情がその要因）</a:t>
            </a:r>
            <a:r>
              <a:rPr lang="ja-JP" altLang="ja-JP" sz="2000" u="sng" kern="100" dirty="0">
                <a:effectLst/>
                <a:latin typeface="ＭＳ 明朝" panose="02020609040205080304" pitchFamily="17" charset="-128"/>
                <a:ea typeface="ＭＳ 明朝" panose="02020609040205080304" pitchFamily="17" charset="-128"/>
                <a:cs typeface="Times New Roman" panose="02020603050405020304" pitchFamily="18" charset="0"/>
              </a:rPr>
              <a:t>、基本的には、</a:t>
            </a:r>
            <a:r>
              <a:rPr lang="ja-JP" altLang="ja-JP" sz="2000" u="sng" kern="100" dirty="0">
                <a:solidFill>
                  <a:srgbClr val="00B0F0"/>
                </a:solidFill>
                <a:effectLst/>
                <a:latin typeface="ＭＳ 明朝" panose="02020609040205080304" pitchFamily="17" charset="-128"/>
                <a:ea typeface="ＭＳ 明朝" panose="02020609040205080304" pitchFamily="17" charset="-128"/>
                <a:cs typeface="Times New Roman" panose="02020603050405020304" pitchFamily="18" charset="0"/>
              </a:rPr>
              <a:t>コミュニケーションが不足</a:t>
            </a:r>
            <a:r>
              <a:rPr lang="ja-JP" altLang="ja-JP" sz="2000" u="sng" kern="100" dirty="0">
                <a:effectLst/>
                <a:latin typeface="ＭＳ 明朝" panose="02020609040205080304" pitchFamily="17" charset="-128"/>
                <a:ea typeface="ＭＳ 明朝" panose="02020609040205080304" pitchFamily="17" charset="-128"/>
                <a:cs typeface="Times New Roman" panose="02020603050405020304" pitchFamily="18" charset="0"/>
              </a:rPr>
              <a:t>しており、</a:t>
            </a:r>
            <a:r>
              <a:rPr lang="ja-JP" altLang="ja-JP" sz="2000" u="sng" kern="100" dirty="0">
                <a:solidFill>
                  <a:srgbClr val="00B0F0"/>
                </a:solidFill>
                <a:effectLst/>
                <a:latin typeface="ＭＳ 明朝" panose="02020609040205080304" pitchFamily="17" charset="-128"/>
                <a:ea typeface="ＭＳ 明朝" panose="02020609040205080304" pitchFamily="17" charset="-128"/>
                <a:cs typeface="Times New Roman" panose="02020603050405020304" pitchFamily="18" charset="0"/>
              </a:rPr>
              <a:t>医療者側によるインフォームド・コンセント等が十分に実践されてこなかった結果</a:t>
            </a:r>
            <a:r>
              <a:rPr lang="ja-JP" altLang="ja-JP" sz="2000" u="sng" kern="100" dirty="0">
                <a:effectLst/>
                <a:latin typeface="ＭＳ 明朝" panose="02020609040205080304" pitchFamily="17" charset="-128"/>
                <a:ea typeface="ＭＳ 明朝" panose="02020609040205080304" pitchFamily="17" charset="-128"/>
                <a:cs typeface="Times New Roman" panose="02020603050405020304" pitchFamily="18" charset="0"/>
              </a:rPr>
              <a:t>ということが多い</a:t>
            </a:r>
            <a:r>
              <a:rPr lang="ja-JP"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rPr>
              <a:t>ようです。</a:t>
            </a:r>
          </a:p>
          <a:p>
            <a:pPr indent="152400" algn="just"/>
            <a:r>
              <a:rPr lang="ja-JP"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rPr>
              <a:t>したがって、</a:t>
            </a:r>
            <a:r>
              <a:rPr lang="ja-JP" altLang="ja-JP" sz="2000" b="1" u="sng"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そのことを検証し、</a:t>
            </a:r>
            <a:r>
              <a:rPr lang="ja-JP" altLang="en-US" sz="2000" b="1" u="sng" kern="100" dirty="0">
                <a:solidFill>
                  <a:srgbClr val="FF0000"/>
                </a:solidFill>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a:t>
            </a:r>
            <a:r>
              <a:rPr lang="ja-JP" altLang="ja-JP" sz="2000" b="1" u="sng" kern="100" dirty="0">
                <a:solidFill>
                  <a:srgbClr val="FF0000"/>
                </a:solidFill>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再度</a:t>
            </a:r>
            <a:r>
              <a:rPr lang="ja-JP" altLang="en-US" sz="2000" b="1" u="sng" kern="100" dirty="0">
                <a:solidFill>
                  <a:srgbClr val="FF0000"/>
                </a:solidFill>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a:t>
            </a:r>
            <a:r>
              <a:rPr lang="ja-JP" altLang="ja-JP" sz="2000" b="1" u="sng" kern="100" dirty="0">
                <a:solidFill>
                  <a:srgbClr val="FF0000"/>
                </a:solidFill>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その患者・家族との間の信頼関係を再構築すること</a:t>
            </a:r>
            <a:r>
              <a:rPr lang="ja-JP" altLang="en-US" sz="2000" b="1" u="sng" kern="100" dirty="0">
                <a:solidFill>
                  <a:srgbClr val="FF0000"/>
                </a:solidFill>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a:t>
            </a:r>
            <a:r>
              <a:rPr lang="ja-JP" altLang="ja-JP" sz="2000" b="1" u="sng" kern="100" dirty="0">
                <a:solidFill>
                  <a:srgbClr val="FF0000"/>
                </a:solidFill>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が医療者側に求められます</a:t>
            </a:r>
            <a:r>
              <a:rPr lang="ja-JP" altLang="en-US" sz="2000" b="1" u="sng"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（医療者側が謝罪するところから始まることも多い）</a:t>
            </a:r>
            <a:r>
              <a:rPr lang="ja-JP" altLang="ja-JP" sz="2000" b="1" kern="100" dirty="0">
                <a:effectLst/>
                <a:latin typeface="ＭＳ 明朝" panose="02020609040205080304" pitchFamily="17" charset="-128"/>
                <a:ea typeface="ＭＳ 明朝" panose="02020609040205080304" pitchFamily="17" charset="-128"/>
                <a:cs typeface="Times New Roman" panose="02020603050405020304" pitchFamily="18" charset="0"/>
              </a:rPr>
              <a:t>。</a:t>
            </a:r>
          </a:p>
        </p:txBody>
      </p:sp>
    </p:spTree>
    <p:extLst>
      <p:ext uri="{BB962C8B-B14F-4D97-AF65-F5344CB8AC3E}">
        <p14:creationId xmlns:p14="http://schemas.microsoft.com/office/powerpoint/2010/main" val="13342730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550F7F04-607D-59E5-09FC-1A1354B4C6F3}"/>
              </a:ext>
            </a:extLst>
          </p:cNvPr>
          <p:cNvSpPr txBox="1"/>
          <p:nvPr/>
        </p:nvSpPr>
        <p:spPr>
          <a:xfrm>
            <a:off x="176676" y="210393"/>
            <a:ext cx="11838648" cy="6555641"/>
          </a:xfrm>
          <a:prstGeom prst="rect">
            <a:avLst/>
          </a:prstGeom>
          <a:noFill/>
        </p:spPr>
        <p:txBody>
          <a:bodyPr wrap="square">
            <a:spAutoFit/>
          </a:bodyPr>
          <a:lstStyle/>
          <a:p>
            <a:pPr algn="just"/>
            <a:r>
              <a:rPr lang="ja-JP" altLang="en-US" sz="2000" b="1" kern="100" dirty="0">
                <a:solidFill>
                  <a:srgbClr val="FF00FF"/>
                </a:solidFill>
                <a:effectLst/>
                <a:latin typeface="ＭＳ 明朝" panose="02020609040205080304" pitchFamily="17" charset="-128"/>
                <a:ea typeface="ＭＳ 明朝" panose="02020609040205080304" pitchFamily="17" charset="-128"/>
                <a:cs typeface="Times New Roman" panose="02020603050405020304" pitchFamily="18" charset="0"/>
              </a:rPr>
              <a:t>№</a:t>
            </a:r>
            <a:r>
              <a:rPr lang="en-US" altLang="ja-JP" sz="2000" b="1" kern="100" dirty="0">
                <a:solidFill>
                  <a:srgbClr val="FF00FF"/>
                </a:solidFill>
                <a:effectLst/>
                <a:latin typeface="ＭＳ 明朝" panose="02020609040205080304" pitchFamily="17" charset="-128"/>
                <a:ea typeface="ＭＳ 明朝" panose="02020609040205080304" pitchFamily="17" charset="-128"/>
                <a:cs typeface="Times New Roman" panose="02020603050405020304" pitchFamily="18" charset="0"/>
              </a:rPr>
              <a:t>18</a:t>
            </a:r>
          </a:p>
          <a:p>
            <a:pPr algn="just"/>
            <a:endParaRPr lang="en-US" altLang="ja-JP" sz="2000" b="1" kern="100" dirty="0">
              <a:solidFill>
                <a:srgbClr val="FF0000"/>
              </a:solidFill>
              <a:effectLst/>
              <a:latin typeface="ＭＳ 明朝" panose="02020609040205080304" pitchFamily="17" charset="-128"/>
              <a:ea typeface="ＭＳ 明朝" panose="02020609040205080304" pitchFamily="17" charset="-128"/>
              <a:cs typeface="Times New Roman" panose="02020603050405020304" pitchFamily="18" charset="0"/>
            </a:endParaRPr>
          </a:p>
          <a:p>
            <a:pPr algn="just"/>
            <a:r>
              <a:rPr lang="ja-JP" altLang="en-US" sz="2000" b="1"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　</a:t>
            </a:r>
            <a:r>
              <a:rPr lang="ja-JP" altLang="en-US" sz="2000" b="1" kern="100" dirty="0">
                <a:effectLst>
                  <a:outerShdw blurRad="38100" dist="38100" dir="2700000" algn="tl">
                    <a:srgbClr val="000000">
                      <a:alpha val="43137"/>
                    </a:srgbClr>
                  </a:outerShdw>
                </a:effectLst>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rPr>
              <a:t>２　ペイシェントハラスメントへの組織的対応</a:t>
            </a:r>
            <a:endParaRPr lang="ja-JP" altLang="en-US" sz="2000" b="1"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endParaRPr>
          </a:p>
          <a:p>
            <a:pPr algn="just"/>
            <a:r>
              <a:rPr lang="ja-JP" altLang="en-US" sz="2000" b="1"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　　</a:t>
            </a:r>
            <a:endParaRPr lang="en-US" altLang="ja-JP" sz="2000" b="1"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endParaRPr>
          </a:p>
          <a:p>
            <a:pPr algn="just"/>
            <a:r>
              <a:rPr lang="ja-JP" altLang="en-US" sz="2000" b="1"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　　</a:t>
            </a:r>
            <a:r>
              <a:rPr lang="ja-JP" altLang="en-US" sz="2000" b="1" kern="100" dirty="0">
                <a:effectLst>
                  <a:outerShdw blurRad="38100" dist="38100" dir="2700000" algn="tl">
                    <a:srgbClr val="000000">
                      <a:alpha val="43137"/>
                    </a:srgbClr>
                  </a:outerShdw>
                </a:effectLst>
                <a:highlight>
                  <a:srgbClr val="00FF00"/>
                </a:highlight>
                <a:latin typeface="ＭＳ 明朝" panose="02020609040205080304" pitchFamily="17" charset="-128"/>
                <a:ea typeface="ＭＳ 明朝" panose="02020609040205080304" pitchFamily="17" charset="-128"/>
                <a:cs typeface="Times New Roman" panose="02020603050405020304" pitchFamily="18" charset="0"/>
              </a:rPr>
              <a:t>①　病院組織としての態勢（体制）の在り方</a:t>
            </a:r>
            <a:endParaRPr lang="en-US" altLang="ja-JP" sz="2000" b="1" kern="100" dirty="0">
              <a:effectLst>
                <a:outerShdw blurRad="38100" dist="38100" dir="2700000" algn="tl">
                  <a:srgbClr val="000000">
                    <a:alpha val="43137"/>
                  </a:srgbClr>
                </a:outerShdw>
              </a:effectLst>
              <a:highlight>
                <a:srgbClr val="00FF00"/>
              </a:highlight>
              <a:latin typeface="ＭＳ 明朝" panose="02020609040205080304" pitchFamily="17" charset="-128"/>
              <a:ea typeface="ＭＳ 明朝" panose="02020609040205080304" pitchFamily="17" charset="-128"/>
              <a:cs typeface="Times New Roman" panose="02020603050405020304" pitchFamily="18" charset="0"/>
            </a:endParaRPr>
          </a:p>
          <a:p>
            <a:pPr algn="just"/>
            <a:endParaRPr lang="ja-JP" altLang="en-US" sz="2000" b="1"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algn="just"/>
            <a:r>
              <a:rPr lang="ja-JP" altLang="en-US" sz="2000" kern="100" dirty="0">
                <a:effectLst/>
                <a:latin typeface="ＭＳ 明朝" panose="02020609040205080304" pitchFamily="17" charset="-128"/>
                <a:ea typeface="ＭＳ 明朝" panose="02020609040205080304" pitchFamily="17" charset="-128"/>
                <a:cs typeface="Times New Roman" panose="02020603050405020304" pitchFamily="18" charset="0"/>
              </a:rPr>
              <a:t>　　病院組織としての態勢（体制）の在り方を考えるときに最も重要なことは、</a:t>
            </a:r>
            <a:endParaRPr lang="en-US"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algn="just"/>
            <a:r>
              <a:rPr lang="ja-JP" altLang="en-US" sz="2000" b="1" kern="100" dirty="0">
                <a:latin typeface="ＭＳ 明朝" panose="02020609040205080304" pitchFamily="17" charset="-128"/>
                <a:ea typeface="ＭＳ 明朝" panose="02020609040205080304" pitchFamily="17" charset="-128"/>
                <a:cs typeface="Times New Roman" panose="02020603050405020304" pitchFamily="18" charset="0"/>
              </a:rPr>
              <a:t>　　　</a:t>
            </a:r>
            <a:r>
              <a:rPr lang="en-US" altLang="ja-JP" sz="2000" b="1" kern="100" dirty="0">
                <a:effectLst/>
                <a:latin typeface="ＭＳ 明朝" panose="02020609040205080304" pitchFamily="17" charset="-128"/>
                <a:ea typeface="ＭＳ 明朝" panose="02020609040205080304" pitchFamily="17" charset="-128"/>
                <a:cs typeface="Times New Roman" panose="02020603050405020304" pitchFamily="18" charset="0"/>
              </a:rPr>
              <a:t>❶</a:t>
            </a:r>
            <a:r>
              <a:rPr lang="ja-JP" altLang="en-US" sz="2000" b="1" kern="100" dirty="0">
                <a:solidFill>
                  <a:srgbClr val="FF0000"/>
                </a:solidFill>
                <a:effectLst/>
                <a:latin typeface="ＭＳ 明朝" panose="02020609040205080304" pitchFamily="17" charset="-128"/>
                <a:ea typeface="ＭＳ 明朝" panose="02020609040205080304" pitchFamily="17" charset="-128"/>
                <a:cs typeface="Times New Roman" panose="02020603050405020304" pitchFamily="18" charset="0"/>
              </a:rPr>
              <a:t>　病院は常に職員を守ること！</a:t>
            </a:r>
            <a:r>
              <a:rPr lang="ja-JP" altLang="en-US" sz="2000" kern="100" dirty="0">
                <a:effectLst/>
                <a:latin typeface="ＭＳ 明朝" panose="02020609040205080304" pitchFamily="17" charset="-128"/>
                <a:ea typeface="ＭＳ 明朝" panose="02020609040205080304" pitchFamily="17" charset="-128"/>
                <a:cs typeface="Times New Roman" panose="02020603050405020304" pitchFamily="18" charset="0"/>
              </a:rPr>
              <a:t>（</a:t>
            </a:r>
            <a:r>
              <a:rPr lang="ja-JP" altLang="en-US" sz="2000" u="sng"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職員に対する病院の安全配慮義務の履行として当然であ</a:t>
            </a:r>
            <a:endParaRPr lang="en-US" altLang="ja-JP" sz="2000" u="sng"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endParaRPr>
          </a:p>
          <a:p>
            <a:pPr algn="just"/>
            <a:r>
              <a:rPr lang="ja-JP" altLang="en-US" sz="2000"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　　　　</a:t>
            </a:r>
            <a:r>
              <a:rPr lang="ja-JP" altLang="en-US" sz="2000" u="sng"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る</a:t>
            </a:r>
            <a:r>
              <a:rPr lang="ja-JP" altLang="en-US" sz="2000"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a:t>
            </a:r>
          </a:p>
          <a:p>
            <a:pPr algn="just"/>
            <a:r>
              <a:rPr lang="ja-JP" altLang="en-US" sz="2000" b="1" kern="100" dirty="0">
                <a:effectLst/>
                <a:latin typeface="ＭＳ 明朝" panose="02020609040205080304" pitchFamily="17" charset="-128"/>
                <a:ea typeface="ＭＳ 明朝" panose="02020609040205080304" pitchFamily="17" charset="-128"/>
                <a:cs typeface="Times New Roman" panose="02020603050405020304" pitchFamily="18" charset="0"/>
              </a:rPr>
              <a:t>　　　❷</a:t>
            </a:r>
            <a:r>
              <a:rPr lang="ja-JP" altLang="en-US" sz="2000" b="1" kern="100" dirty="0">
                <a:solidFill>
                  <a:srgbClr val="FF0000"/>
                </a:solidFill>
                <a:effectLst/>
                <a:latin typeface="ＭＳ 明朝" panose="02020609040205080304" pitchFamily="17" charset="-128"/>
                <a:ea typeface="ＭＳ 明朝" panose="02020609040205080304" pitchFamily="17" charset="-128"/>
                <a:cs typeface="Times New Roman" panose="02020603050405020304" pitchFamily="18" charset="0"/>
              </a:rPr>
              <a:t>　病院は常に病院組織全体で対応すること！</a:t>
            </a:r>
            <a:r>
              <a:rPr lang="ja-JP" altLang="en-US" sz="2000"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a:t>
            </a:r>
            <a:r>
              <a:rPr lang="ja-JP" altLang="en-US" sz="2000" u="sng"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職員の個人任せにしない</a:t>
            </a:r>
            <a:r>
              <a:rPr lang="ja-JP" altLang="en-US" sz="2000"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a:t>
            </a:r>
          </a:p>
          <a:p>
            <a:pPr algn="just"/>
            <a:r>
              <a:rPr lang="ja-JP" altLang="en-US" sz="2000" b="1" kern="100" dirty="0">
                <a:effectLst/>
                <a:latin typeface="ＭＳ 明朝" panose="02020609040205080304" pitchFamily="17" charset="-128"/>
                <a:ea typeface="ＭＳ 明朝" panose="02020609040205080304" pitchFamily="17" charset="-128"/>
                <a:cs typeface="Times New Roman" panose="02020603050405020304" pitchFamily="18" charset="0"/>
              </a:rPr>
              <a:t>　　　❸</a:t>
            </a:r>
            <a:r>
              <a:rPr lang="ja-JP" altLang="en-US" sz="2000" b="1" kern="100" dirty="0">
                <a:solidFill>
                  <a:srgbClr val="FF0000"/>
                </a:solidFill>
                <a:effectLst/>
                <a:latin typeface="ＭＳ 明朝" panose="02020609040205080304" pitchFamily="17" charset="-128"/>
                <a:ea typeface="ＭＳ 明朝" panose="02020609040205080304" pitchFamily="17" charset="-128"/>
                <a:cs typeface="Times New Roman" panose="02020603050405020304" pitchFamily="18" charset="0"/>
              </a:rPr>
              <a:t>　病院は常に職員を複数で対応させること！</a:t>
            </a:r>
            <a:r>
              <a:rPr lang="ja-JP" altLang="en-US" sz="2000"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a:t>
            </a:r>
            <a:r>
              <a:rPr lang="ja-JP" altLang="en-US" sz="2000" u="sng"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職員の身の安全を守るためには複数対応を必</a:t>
            </a:r>
            <a:endParaRPr lang="en-US" altLang="ja-JP" sz="2000" u="sng"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endParaRPr>
          </a:p>
          <a:p>
            <a:pPr algn="just"/>
            <a:r>
              <a:rPr lang="ja-JP" altLang="en-US" sz="2000"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　　　　</a:t>
            </a:r>
            <a:r>
              <a:rPr lang="ja-JP" altLang="en-US" sz="2000" u="sng"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ず実行する</a:t>
            </a:r>
            <a:r>
              <a:rPr lang="ja-JP" altLang="en-US" sz="2000"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a:t>
            </a:r>
          </a:p>
          <a:p>
            <a:pPr algn="just"/>
            <a:r>
              <a:rPr lang="ja-JP" altLang="en-US" sz="2000" b="1" kern="100" dirty="0">
                <a:effectLst/>
                <a:latin typeface="ＭＳ 明朝" panose="02020609040205080304" pitchFamily="17" charset="-128"/>
                <a:ea typeface="ＭＳ 明朝" panose="02020609040205080304" pitchFamily="17" charset="-128"/>
                <a:cs typeface="Times New Roman" panose="02020603050405020304" pitchFamily="18" charset="0"/>
              </a:rPr>
              <a:t>　　　❹</a:t>
            </a:r>
            <a:r>
              <a:rPr lang="ja-JP" altLang="en-US" sz="2000" b="1" kern="100" dirty="0">
                <a:solidFill>
                  <a:srgbClr val="FF0000"/>
                </a:solidFill>
                <a:effectLst/>
                <a:latin typeface="ＭＳ 明朝" panose="02020609040205080304" pitchFamily="17" charset="-128"/>
                <a:ea typeface="ＭＳ 明朝" panose="02020609040205080304" pitchFamily="17" charset="-128"/>
                <a:cs typeface="Times New Roman" panose="02020603050405020304" pitchFamily="18" charset="0"/>
              </a:rPr>
              <a:t>　病院は常に職員に対し「患者・家族には医療者に対する診療協力義務」があることを意識</a:t>
            </a:r>
            <a:endParaRPr lang="en-US" altLang="ja-JP" sz="2000" b="1" kern="100" dirty="0">
              <a:solidFill>
                <a:srgbClr val="FF0000"/>
              </a:solidFill>
              <a:effectLst/>
              <a:latin typeface="ＭＳ 明朝" panose="02020609040205080304" pitchFamily="17" charset="-128"/>
              <a:ea typeface="ＭＳ 明朝" panose="02020609040205080304" pitchFamily="17" charset="-128"/>
              <a:cs typeface="Times New Roman" panose="02020603050405020304" pitchFamily="18" charset="0"/>
            </a:endParaRPr>
          </a:p>
          <a:p>
            <a:pPr algn="just"/>
            <a:r>
              <a:rPr lang="ja-JP" altLang="en-US" sz="2000" b="1" kern="100" dirty="0">
                <a:solidFill>
                  <a:srgbClr val="FF0000"/>
                </a:solidFill>
                <a:latin typeface="ＭＳ 明朝" panose="02020609040205080304" pitchFamily="17" charset="-128"/>
                <a:ea typeface="ＭＳ 明朝" panose="02020609040205080304" pitchFamily="17" charset="-128"/>
                <a:cs typeface="Times New Roman" panose="02020603050405020304" pitchFamily="18" charset="0"/>
              </a:rPr>
              <a:t>　　　　</a:t>
            </a:r>
            <a:r>
              <a:rPr lang="ja-JP" altLang="en-US" sz="2000" b="1" kern="100" dirty="0">
                <a:solidFill>
                  <a:srgbClr val="FF0000"/>
                </a:solidFill>
                <a:effectLst/>
                <a:latin typeface="ＭＳ 明朝" panose="02020609040205080304" pitchFamily="17" charset="-128"/>
                <a:ea typeface="ＭＳ 明朝" panose="02020609040205080304" pitchFamily="17" charset="-128"/>
                <a:cs typeface="Times New Roman" panose="02020603050405020304" pitchFamily="18" charset="0"/>
              </a:rPr>
              <a:t>させること！</a:t>
            </a:r>
            <a:r>
              <a:rPr lang="ja-JP" altLang="en-US" sz="2000"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a:t>
            </a:r>
            <a:r>
              <a:rPr lang="ja-JP" altLang="en-US" sz="2000" u="sng"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ペイハラ・患者家族との関係において職員を卑屈にさせない。病院職員の</a:t>
            </a:r>
            <a:endParaRPr lang="en-US" altLang="ja-JP" sz="2000" u="sng"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endParaRPr>
          </a:p>
          <a:p>
            <a:pPr algn="just"/>
            <a:r>
              <a:rPr lang="ja-JP" altLang="en-US" sz="2000"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　　　　</a:t>
            </a:r>
            <a:r>
              <a:rPr lang="ja-JP" altLang="en-US" sz="2000" u="sng"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“精神的優位性”を保たせる</a:t>
            </a:r>
            <a:r>
              <a:rPr lang="ja-JP" altLang="en-US" sz="2000"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a:t>
            </a:r>
            <a:r>
              <a:rPr lang="ja-JP" altLang="en-US" sz="2000" kern="100" dirty="0">
                <a:effectLst/>
                <a:latin typeface="ＭＳ 明朝" panose="02020609040205080304" pitchFamily="17" charset="-128"/>
                <a:ea typeface="ＭＳ 明朝" panose="02020609040205080304" pitchFamily="17" charset="-128"/>
                <a:cs typeface="Times New Roman" panose="02020603050405020304" pitchFamily="18" charset="0"/>
              </a:rPr>
              <a:t>ということになります。</a:t>
            </a:r>
            <a:endParaRPr lang="en-US" altLang="ja-JP" sz="2000" b="1" kern="100" dirty="0">
              <a:latin typeface="ＭＳ 明朝" panose="02020609040205080304" pitchFamily="17" charset="-128"/>
              <a:ea typeface="ＭＳ 明朝" panose="02020609040205080304" pitchFamily="17" charset="-128"/>
              <a:cs typeface="Times New Roman" panose="02020603050405020304" pitchFamily="18" charset="0"/>
            </a:endParaRPr>
          </a:p>
          <a:p>
            <a:pPr algn="just"/>
            <a:r>
              <a:rPr lang="ja-JP" altLang="en-US" sz="2000" b="1" kern="100" dirty="0">
                <a:effectLst/>
                <a:latin typeface="ＭＳ 明朝" panose="02020609040205080304" pitchFamily="17" charset="-128"/>
                <a:ea typeface="ＭＳ 明朝" panose="02020609040205080304" pitchFamily="17" charset="-128"/>
                <a:cs typeface="Times New Roman" panose="02020603050405020304" pitchFamily="18" charset="0"/>
              </a:rPr>
              <a:t>　　</a:t>
            </a:r>
            <a:r>
              <a:rPr lang="ja-JP" altLang="en-US" sz="2000" kern="100" dirty="0">
                <a:effectLst/>
                <a:latin typeface="ＭＳ 明朝" panose="02020609040205080304" pitchFamily="17" charset="-128"/>
                <a:ea typeface="ＭＳ 明朝" panose="02020609040205080304" pitchFamily="17" charset="-128"/>
                <a:cs typeface="Times New Roman" panose="02020603050405020304" pitchFamily="18" charset="0"/>
              </a:rPr>
              <a:t>いわば</a:t>
            </a:r>
            <a:r>
              <a:rPr lang="en-US" altLang="ja-JP" sz="2000" b="1" kern="100" dirty="0">
                <a:solidFill>
                  <a:srgbClr val="FF00FF"/>
                </a:solidFill>
                <a:latin typeface="ＭＳ 明朝" panose="02020609040205080304" pitchFamily="17" charset="-128"/>
                <a:ea typeface="ＭＳ 明朝" panose="02020609040205080304" pitchFamily="17" charset="-128"/>
                <a:cs typeface="Times New Roman" panose="02020603050405020304" pitchFamily="18" charset="0"/>
              </a:rPr>
              <a:t>【</a:t>
            </a:r>
            <a:r>
              <a:rPr lang="ja-JP" altLang="en-US" sz="2000" b="1" kern="100" dirty="0">
                <a:solidFill>
                  <a:srgbClr val="FF00FF"/>
                </a:solidFill>
                <a:effectLst/>
                <a:latin typeface="ＭＳ 明朝" panose="02020609040205080304" pitchFamily="17" charset="-128"/>
                <a:ea typeface="ＭＳ 明朝" panose="02020609040205080304" pitchFamily="17" charset="-128"/>
                <a:cs typeface="Times New Roman" panose="02020603050405020304" pitchFamily="18" charset="0"/>
              </a:rPr>
              <a:t>ペイハラ対応の４原則</a:t>
            </a:r>
            <a:r>
              <a:rPr lang="en-US" altLang="ja-JP" sz="2000" b="1" kern="100" dirty="0">
                <a:solidFill>
                  <a:srgbClr val="FF00FF"/>
                </a:solidFill>
                <a:effectLst/>
                <a:latin typeface="ＭＳ 明朝" panose="02020609040205080304" pitchFamily="17" charset="-128"/>
                <a:ea typeface="ＭＳ 明朝" panose="02020609040205080304" pitchFamily="17" charset="-128"/>
                <a:cs typeface="Times New Roman" panose="02020603050405020304" pitchFamily="18" charset="0"/>
              </a:rPr>
              <a:t>】</a:t>
            </a:r>
            <a:r>
              <a:rPr lang="ja-JP" altLang="en-US" sz="2000" kern="100" dirty="0">
                <a:effectLst/>
                <a:latin typeface="ＭＳ 明朝" panose="02020609040205080304" pitchFamily="17" charset="-128"/>
                <a:ea typeface="ＭＳ 明朝" panose="02020609040205080304" pitchFamily="17" charset="-128"/>
                <a:cs typeface="Times New Roman" panose="02020603050405020304" pitchFamily="18" charset="0"/>
              </a:rPr>
              <a:t>ともいうべきものです。</a:t>
            </a:r>
            <a:endParaRPr lang="en-US"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algn="just"/>
            <a:endParaRPr lang="en-US"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algn="just"/>
            <a:r>
              <a:rPr lang="ja-JP" altLang="en-US" sz="2000" kern="100" dirty="0">
                <a:latin typeface="ＭＳ 明朝" panose="02020609040205080304" pitchFamily="17" charset="-128"/>
                <a:ea typeface="ＭＳ 明朝" panose="02020609040205080304" pitchFamily="17" charset="-128"/>
                <a:cs typeface="Times New Roman" panose="02020603050405020304" pitchFamily="18" charset="0"/>
              </a:rPr>
              <a:t>　</a:t>
            </a:r>
            <a:r>
              <a:rPr lang="ja-JP" altLang="en-US" sz="2000" kern="100" dirty="0">
                <a:effectLst/>
                <a:latin typeface="ＭＳ 明朝" panose="02020609040205080304" pitchFamily="17" charset="-128"/>
                <a:ea typeface="ＭＳ 明朝" panose="02020609040205080304" pitchFamily="17" charset="-128"/>
                <a:cs typeface="Times New Roman" panose="02020603050405020304" pitchFamily="18" charset="0"/>
              </a:rPr>
              <a:t>そして、これが１つでも欠けると短期的にも長期的にもペイハラ対策が成功することはないものと思われます</a:t>
            </a:r>
            <a:r>
              <a:rPr lang="ja-JP" altLang="en-US" sz="2000" kern="100" dirty="0">
                <a:latin typeface="ＭＳ 明朝" panose="02020609040205080304" pitchFamily="17" charset="-128"/>
                <a:ea typeface="ＭＳ 明朝" panose="02020609040205080304" pitchFamily="17" charset="-128"/>
                <a:cs typeface="Times New Roman" panose="02020603050405020304" pitchFamily="18" charset="0"/>
              </a:rPr>
              <a:t>。</a:t>
            </a:r>
            <a:endParaRPr lang="en-US" altLang="ja-JP" sz="2000" kern="100" dirty="0">
              <a:latin typeface="ＭＳ 明朝" panose="02020609040205080304" pitchFamily="17" charset="-128"/>
              <a:ea typeface="ＭＳ 明朝" panose="02020609040205080304" pitchFamily="17" charset="-128"/>
              <a:cs typeface="Times New Roman" panose="02020603050405020304" pitchFamily="18" charset="0"/>
            </a:endParaRPr>
          </a:p>
          <a:p>
            <a:pPr algn="just"/>
            <a:r>
              <a:rPr lang="ja-JP" altLang="en-US" sz="2000" kern="100" dirty="0">
                <a:effectLst/>
                <a:latin typeface="ＭＳ 明朝" panose="02020609040205080304" pitchFamily="17" charset="-128"/>
                <a:ea typeface="ＭＳ 明朝" panose="02020609040205080304" pitchFamily="17" charset="-128"/>
                <a:cs typeface="Times New Roman" panose="02020603050405020304" pitchFamily="18" charset="0"/>
              </a:rPr>
              <a:t>　しかし一方で、「こうしたら、必ずペイハラが解決する」などという❺</a:t>
            </a:r>
            <a:r>
              <a:rPr lang="ja-JP" altLang="en-US" sz="2000" b="1" kern="100" dirty="0">
                <a:solidFill>
                  <a:srgbClr val="FF0000"/>
                </a:solidFill>
                <a:effectLst/>
                <a:latin typeface="ＭＳ 明朝" panose="02020609040205080304" pitchFamily="17" charset="-128"/>
                <a:ea typeface="ＭＳ 明朝" panose="02020609040205080304" pitchFamily="17" charset="-128"/>
                <a:cs typeface="Times New Roman" panose="02020603050405020304" pitchFamily="18" charset="0"/>
              </a:rPr>
              <a:t>“絶対的な正解・正答はないこと！”</a:t>
            </a:r>
            <a:r>
              <a:rPr lang="ja-JP" altLang="en-US" sz="2000" kern="100" dirty="0">
                <a:effectLst/>
                <a:latin typeface="ＭＳ 明朝" panose="02020609040205080304" pitchFamily="17" charset="-128"/>
                <a:ea typeface="ＭＳ 明朝" panose="02020609040205080304" pitchFamily="17" charset="-128"/>
                <a:cs typeface="Times New Roman" panose="02020603050405020304" pitchFamily="18" charset="0"/>
              </a:rPr>
              <a:t>を忘れないで下さい。</a:t>
            </a:r>
          </a:p>
        </p:txBody>
      </p:sp>
    </p:spTree>
    <p:extLst>
      <p:ext uri="{BB962C8B-B14F-4D97-AF65-F5344CB8AC3E}">
        <p14:creationId xmlns:p14="http://schemas.microsoft.com/office/powerpoint/2010/main" val="11203539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A317E7A6-E545-7F53-1766-BC3FC3EABA05}"/>
              </a:ext>
            </a:extLst>
          </p:cNvPr>
          <p:cNvSpPr txBox="1"/>
          <p:nvPr/>
        </p:nvSpPr>
        <p:spPr>
          <a:xfrm>
            <a:off x="246875" y="191019"/>
            <a:ext cx="11258549" cy="6186309"/>
          </a:xfrm>
          <a:prstGeom prst="rect">
            <a:avLst/>
          </a:prstGeom>
          <a:noFill/>
        </p:spPr>
        <p:txBody>
          <a:bodyPr wrap="square" rtlCol="0">
            <a:spAutoFit/>
          </a:bodyPr>
          <a:lstStyle/>
          <a:p>
            <a:pPr algn="l"/>
            <a:r>
              <a:rPr lang="ja-JP" altLang="ja-JP" sz="2000" b="1" kern="100" dirty="0">
                <a:solidFill>
                  <a:srgbClr val="FF00FF"/>
                </a:solidFill>
                <a:effectLst/>
                <a:latin typeface="ＭＳ 明朝" panose="02020609040205080304" pitchFamily="17" charset="-128"/>
                <a:ea typeface="ＭＳ 明朝" panose="02020609040205080304" pitchFamily="17" charset="-128"/>
                <a:cs typeface="Times New Roman" panose="02020603050405020304" pitchFamily="18" charset="0"/>
              </a:rPr>
              <a:t>№</a:t>
            </a:r>
            <a:r>
              <a:rPr lang="en-US" altLang="ja-JP" sz="2000" b="1" kern="100" dirty="0">
                <a:solidFill>
                  <a:srgbClr val="FF00FF"/>
                </a:solidFill>
                <a:effectLst/>
                <a:latin typeface="ＭＳ 明朝" panose="02020609040205080304" pitchFamily="17" charset="-128"/>
                <a:ea typeface="ＭＳ 明朝" panose="02020609040205080304" pitchFamily="17" charset="-128"/>
                <a:cs typeface="Times New Roman" panose="02020603050405020304" pitchFamily="18" charset="0"/>
              </a:rPr>
              <a:t>1</a:t>
            </a:r>
            <a:endParaRPr lang="ja-JP" altLang="ja-JP" sz="2000" kern="100" dirty="0">
              <a:solidFill>
                <a:srgbClr val="FF00FF"/>
              </a:solidFill>
              <a:effectLst/>
              <a:latin typeface="ＭＳ 明朝" panose="02020609040205080304" pitchFamily="17" charset="-128"/>
              <a:ea typeface="ＭＳ 明朝" panose="02020609040205080304" pitchFamily="17" charset="-128"/>
              <a:cs typeface="Times New Roman" panose="02020603050405020304" pitchFamily="18" charset="0"/>
            </a:endParaRPr>
          </a:p>
          <a:p>
            <a:pPr algn="r"/>
            <a:r>
              <a:rPr lang="ja-JP" altLang="ja-JP" sz="1600" b="1" kern="100" dirty="0">
                <a:effectLst/>
                <a:latin typeface="ＭＳ 明朝" panose="02020609040205080304" pitchFamily="17" charset="-128"/>
                <a:ea typeface="ＭＳ 明朝" panose="02020609040205080304" pitchFamily="17" charset="-128"/>
                <a:cs typeface="Times New Roman" panose="02020603050405020304" pitchFamily="18" charset="0"/>
              </a:rPr>
              <a:t>２０２４年６月</a:t>
            </a:r>
            <a:r>
              <a:rPr lang="ja-JP" altLang="en-US" sz="1600" b="1" kern="100" dirty="0">
                <a:effectLst/>
                <a:latin typeface="ＭＳ 明朝" panose="02020609040205080304" pitchFamily="17" charset="-128"/>
                <a:ea typeface="ＭＳ 明朝" panose="02020609040205080304" pitchFamily="17" charset="-128"/>
                <a:cs typeface="Times New Roman" panose="02020603050405020304" pitchFamily="18" charset="0"/>
              </a:rPr>
              <a:t>２２</a:t>
            </a:r>
            <a:r>
              <a:rPr lang="ja-JP" altLang="ja-JP" sz="1600" b="1" kern="100" dirty="0">
                <a:effectLst/>
                <a:latin typeface="ＭＳ 明朝" panose="02020609040205080304" pitchFamily="17" charset="-128"/>
                <a:ea typeface="ＭＳ 明朝" panose="02020609040205080304" pitchFamily="17" charset="-128"/>
                <a:cs typeface="Times New Roman" panose="02020603050405020304" pitchFamily="18" charset="0"/>
              </a:rPr>
              <a:t>日</a:t>
            </a:r>
            <a:endParaRPr lang="en-US" altLang="ja-JP" sz="1600" b="1"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algn="r"/>
            <a:endParaRPr lang="ja-JP" altLang="ja-JP" sz="16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algn="ctr"/>
            <a:r>
              <a:rPr lang="ja-JP" altLang="ja-JP" sz="2000" b="1" kern="100" dirty="0">
                <a:effectLst/>
                <a:latin typeface="ＭＳ 明朝" panose="02020609040205080304" pitchFamily="17" charset="-128"/>
                <a:ea typeface="ＭＳ 明朝" panose="02020609040205080304" pitchFamily="17" charset="-128"/>
                <a:cs typeface="Times New Roman" panose="02020603050405020304" pitchFamily="18" charset="0"/>
              </a:rPr>
              <a:t>ペイシェントハラスメント</a:t>
            </a:r>
            <a:r>
              <a:rPr lang="ja-JP" altLang="en-US" sz="2000" b="1" kern="100" dirty="0">
                <a:effectLst/>
                <a:latin typeface="ＭＳ 明朝" panose="02020609040205080304" pitchFamily="17" charset="-128"/>
                <a:ea typeface="ＭＳ 明朝" panose="02020609040205080304" pitchFamily="17" charset="-128"/>
                <a:cs typeface="Times New Roman" panose="02020603050405020304" pitchFamily="18" charset="0"/>
              </a:rPr>
              <a:t>に対する対策</a:t>
            </a:r>
            <a:endParaRPr lang="ja-JP"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algn="ctr"/>
            <a:r>
              <a:rPr lang="ja-JP" altLang="ja-JP" sz="2000" b="1" kern="100" dirty="0">
                <a:effectLst/>
                <a:latin typeface="ＭＳ 明朝" panose="02020609040205080304" pitchFamily="17" charset="-128"/>
                <a:ea typeface="ＭＳ 明朝" panose="02020609040205080304" pitchFamily="17" charset="-128"/>
                <a:cs typeface="Times New Roman" panose="02020603050405020304" pitchFamily="18" charset="0"/>
              </a:rPr>
              <a:t>～ペイシェントハラスメント　患者・家族との向き合い方～</a:t>
            </a:r>
            <a:endParaRPr lang="ja-JP"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algn="r" latinLnBrk="1"/>
            <a:endParaRPr lang="en-US" altLang="ja-JP" sz="1600" b="1"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algn="r" latinLnBrk="1"/>
            <a:r>
              <a:rPr lang="ja-JP" altLang="ja-JP" sz="1600" b="1" kern="100" dirty="0">
                <a:effectLst/>
                <a:latin typeface="ＭＳ 明朝" panose="02020609040205080304" pitchFamily="17" charset="-128"/>
                <a:ea typeface="ＭＳ 明朝" panose="02020609040205080304" pitchFamily="17" charset="-128"/>
                <a:cs typeface="Times New Roman" panose="02020603050405020304" pitchFamily="18" charset="0"/>
              </a:rPr>
              <a:t>弁護士　福　﨑　博　孝</a:t>
            </a:r>
            <a:endParaRPr lang="ja-JP" altLang="ja-JP" sz="16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algn="ctr"/>
            <a:r>
              <a:rPr lang="ja-JP" altLang="ja-JP" sz="1600" b="1" kern="100" dirty="0">
                <a:effectLst/>
                <a:latin typeface="ＭＳ 明朝" panose="02020609040205080304" pitchFamily="17" charset="-128"/>
                <a:ea typeface="ＭＳ 明朝" panose="02020609040205080304" pitchFamily="17" charset="-128"/>
                <a:cs typeface="Times New Roman" panose="02020603050405020304" pitchFamily="18" charset="0"/>
              </a:rPr>
              <a:t>【私の履歴</a:t>
            </a:r>
            <a:r>
              <a:rPr lang="ja-JP" altLang="en-US" sz="1600" b="1" kern="100" dirty="0">
                <a:effectLst/>
                <a:latin typeface="ＭＳ 明朝" panose="02020609040205080304" pitchFamily="17" charset="-128"/>
                <a:ea typeface="ＭＳ 明朝" panose="02020609040205080304" pitchFamily="17" charset="-128"/>
                <a:cs typeface="Times New Roman" panose="02020603050405020304" pitchFamily="18" charset="0"/>
              </a:rPr>
              <a:t>（</a:t>
            </a:r>
            <a:r>
              <a:rPr lang="ja-JP" altLang="ja-JP" sz="1600" b="1" kern="100" dirty="0">
                <a:effectLst/>
                <a:latin typeface="ＭＳ 明朝" panose="02020609040205080304" pitchFamily="17" charset="-128"/>
                <a:ea typeface="ＭＳ 明朝" panose="02020609040205080304" pitchFamily="17" charset="-128"/>
                <a:cs typeface="Times New Roman" panose="02020603050405020304" pitchFamily="18" charset="0"/>
              </a:rPr>
              <a:t>医事紛争との関わり等</a:t>
            </a:r>
            <a:r>
              <a:rPr lang="ja-JP" altLang="en-US" sz="1600" b="1" kern="100" dirty="0">
                <a:latin typeface="ＭＳ 明朝" panose="02020609040205080304" pitchFamily="17" charset="-128"/>
                <a:ea typeface="ＭＳ 明朝" panose="02020609040205080304" pitchFamily="17" charset="-128"/>
                <a:cs typeface="Times New Roman" panose="02020603050405020304" pitchFamily="18" charset="0"/>
              </a:rPr>
              <a:t>）</a:t>
            </a:r>
            <a:r>
              <a:rPr lang="ja-JP" altLang="ja-JP" sz="1600" b="1" kern="100" dirty="0">
                <a:effectLst/>
                <a:latin typeface="ＭＳ 明朝" panose="02020609040205080304" pitchFamily="17" charset="-128"/>
                <a:ea typeface="ＭＳ 明朝" panose="02020609040205080304" pitchFamily="17" charset="-128"/>
                <a:cs typeface="Times New Roman" panose="02020603050405020304" pitchFamily="18" charset="0"/>
              </a:rPr>
              <a:t>】</a:t>
            </a:r>
            <a:endParaRPr lang="en-US" altLang="ja-JP" sz="1600" b="1"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algn="ctr"/>
            <a:endParaRPr lang="en-US" altLang="ja-JP" sz="1600" b="1" kern="100" dirty="0">
              <a:latin typeface="ＭＳ 明朝" panose="02020609040205080304" pitchFamily="17" charset="-128"/>
              <a:ea typeface="ＭＳ 明朝" panose="02020609040205080304" pitchFamily="17" charset="-128"/>
              <a:cs typeface="Times New Roman" panose="02020603050405020304" pitchFamily="18" charset="0"/>
            </a:endParaRPr>
          </a:p>
          <a:p>
            <a:pPr algn="l"/>
            <a:r>
              <a:rPr lang="ja-JP" altLang="en-US" sz="1600" b="1" kern="100" dirty="0">
                <a:effectLst/>
                <a:latin typeface="ＭＳ 明朝" panose="02020609040205080304" pitchFamily="17" charset="-128"/>
                <a:ea typeface="ＭＳ 明朝" panose="02020609040205080304" pitchFamily="17" charset="-128"/>
                <a:cs typeface="Times New Roman" panose="02020603050405020304" pitchFamily="18" charset="0"/>
              </a:rPr>
              <a:t>　</a:t>
            </a:r>
            <a:r>
              <a:rPr lang="ja-JP" altLang="ja-JP" sz="1600" kern="100" dirty="0">
                <a:effectLst/>
                <a:latin typeface="ＭＳ 明朝" panose="02020609040205080304" pitchFamily="17" charset="-128"/>
                <a:ea typeface="ＭＳ 明朝" panose="02020609040205080304" pitchFamily="17" charset="-128"/>
                <a:cs typeface="Courier New" panose="02070309020205020404" pitchFamily="49" charset="0"/>
              </a:rPr>
              <a:t>①　昭和５６年（</a:t>
            </a:r>
            <a:r>
              <a:rPr lang="en-US" altLang="ja-JP" sz="1600" kern="100" dirty="0">
                <a:effectLst/>
                <a:latin typeface="ＭＳ 明朝" panose="02020609040205080304" pitchFamily="17" charset="-128"/>
                <a:ea typeface="ＭＳ 明朝" panose="02020609040205080304" pitchFamily="17" charset="-128"/>
                <a:cs typeface="Courier New" panose="02070309020205020404" pitchFamily="49" charset="0"/>
              </a:rPr>
              <a:t>1981</a:t>
            </a:r>
            <a:r>
              <a:rPr lang="ja-JP" altLang="ja-JP" sz="1600" kern="100" dirty="0">
                <a:effectLst/>
                <a:latin typeface="ＭＳ 明朝" panose="02020609040205080304" pitchFamily="17" charset="-128"/>
                <a:ea typeface="ＭＳ 明朝" panose="02020609040205080304" pitchFamily="17" charset="-128"/>
                <a:cs typeface="Courier New" panose="02070309020205020404" pitchFamily="49" charset="0"/>
              </a:rPr>
              <a:t>年）に長崎県弁護士会に登録して弁護士業務を開始。</a:t>
            </a:r>
            <a:r>
              <a:rPr lang="ja-JP" altLang="en-US" sz="1600" kern="100" dirty="0">
                <a:effectLst/>
                <a:latin typeface="ＭＳ 明朝" panose="02020609040205080304" pitchFamily="17" charset="-128"/>
                <a:ea typeface="ＭＳ 明朝" panose="02020609040205080304" pitchFamily="17" charset="-128"/>
                <a:cs typeface="Courier New" panose="02070309020205020404" pitchFamily="49" charset="0"/>
              </a:rPr>
              <a:t>　（☞いま</a:t>
            </a:r>
            <a:r>
              <a:rPr lang="en-US" altLang="ja-JP" sz="1600" kern="100" dirty="0">
                <a:effectLst/>
                <a:latin typeface="ＭＳ 明朝" panose="02020609040205080304" pitchFamily="17" charset="-128"/>
                <a:ea typeface="ＭＳ 明朝" panose="02020609040205080304" pitchFamily="17" charset="-128"/>
                <a:cs typeface="Courier New" panose="02070309020205020404" pitchFamily="49" charset="0"/>
              </a:rPr>
              <a:t>42</a:t>
            </a:r>
            <a:r>
              <a:rPr lang="ja-JP" altLang="en-US" sz="1600" kern="100" dirty="0">
                <a:effectLst/>
                <a:latin typeface="ＭＳ 明朝" panose="02020609040205080304" pitchFamily="17" charset="-128"/>
                <a:ea typeface="ＭＳ 明朝" panose="02020609040205080304" pitchFamily="17" charset="-128"/>
                <a:cs typeface="Courier New" panose="02070309020205020404" pitchFamily="49" charset="0"/>
              </a:rPr>
              <a:t>年間）</a:t>
            </a:r>
            <a:endParaRPr lang="en-US" altLang="ja-JP" sz="1600" kern="100" dirty="0">
              <a:effectLst/>
              <a:latin typeface="ＭＳ 明朝" panose="02020609040205080304" pitchFamily="17" charset="-128"/>
              <a:ea typeface="ＭＳ 明朝" panose="02020609040205080304" pitchFamily="17" charset="-128"/>
              <a:cs typeface="Courier New" panose="02070309020205020404" pitchFamily="49" charset="0"/>
            </a:endParaRPr>
          </a:p>
          <a:p>
            <a:pPr algn="l"/>
            <a:r>
              <a:rPr lang="ja-JP" altLang="en-US" sz="1600" kern="100" dirty="0">
                <a:latin typeface="ＭＳ 明朝" panose="02020609040205080304" pitchFamily="17" charset="-128"/>
                <a:ea typeface="ＭＳ 明朝" panose="02020609040205080304" pitchFamily="17" charset="-128"/>
                <a:cs typeface="Courier New" panose="02070309020205020404" pitchFamily="49" charset="0"/>
              </a:rPr>
              <a:t>　</a:t>
            </a:r>
            <a:r>
              <a:rPr lang="ja-JP" altLang="ja-JP" sz="1600" kern="100" dirty="0">
                <a:effectLst/>
                <a:latin typeface="ＭＳ 明朝" panose="02020609040205080304" pitchFamily="17" charset="-128"/>
                <a:ea typeface="ＭＳ 明朝" panose="02020609040205080304" pitchFamily="17" charset="-128"/>
                <a:cs typeface="Courier New" panose="02070309020205020404" pitchFamily="49" charset="0"/>
              </a:rPr>
              <a:t>②　</a:t>
            </a:r>
            <a:r>
              <a:rPr lang="ja-JP" altLang="ja-JP" sz="1600" u="heavy" kern="100" dirty="0">
                <a:effectLst/>
                <a:latin typeface="ＭＳ 明朝" panose="02020609040205080304" pitchFamily="17" charset="-128"/>
                <a:ea typeface="ＭＳ 明朝" panose="02020609040205080304" pitchFamily="17" charset="-128"/>
                <a:cs typeface="Courier New" panose="02070309020205020404" pitchFamily="49" charset="0"/>
              </a:rPr>
              <a:t>医療事故訴訟については、弁護士１年目から患者・家族側の代理人として関わる。</a:t>
            </a:r>
            <a:r>
              <a:rPr lang="ja-JP" altLang="en-US" sz="1600" kern="100" dirty="0">
                <a:effectLst/>
                <a:latin typeface="ＭＳ 明朝" panose="02020609040205080304" pitchFamily="17" charset="-128"/>
                <a:ea typeface="ＭＳ 明朝" panose="02020609040205080304" pitchFamily="17" charset="-128"/>
                <a:cs typeface="Courier New" panose="02070309020205020404" pitchFamily="49" charset="0"/>
              </a:rPr>
              <a:t>（☞平成</a:t>
            </a:r>
            <a:r>
              <a:rPr lang="en-US" altLang="ja-JP" sz="1600" kern="100" dirty="0">
                <a:effectLst/>
                <a:latin typeface="ＭＳ 明朝" panose="02020609040205080304" pitchFamily="17" charset="-128"/>
                <a:ea typeface="ＭＳ 明朝" panose="02020609040205080304" pitchFamily="17" charset="-128"/>
                <a:cs typeface="Courier New" panose="02070309020205020404" pitchFamily="49" charset="0"/>
              </a:rPr>
              <a:t>10</a:t>
            </a:r>
            <a:r>
              <a:rPr lang="ja-JP" altLang="en-US" sz="1600" kern="100" dirty="0">
                <a:effectLst/>
                <a:latin typeface="ＭＳ 明朝" panose="02020609040205080304" pitchFamily="17" charset="-128"/>
                <a:ea typeface="ＭＳ 明朝" panose="02020609040205080304" pitchFamily="17" charset="-128"/>
                <a:cs typeface="Courier New" panose="02070309020205020404" pitchFamily="49" charset="0"/>
              </a:rPr>
              <a:t>年④まで</a:t>
            </a:r>
            <a:r>
              <a:rPr lang="en-US" altLang="ja-JP" sz="1600" kern="100" dirty="0">
                <a:effectLst/>
                <a:latin typeface="ＭＳ 明朝" panose="02020609040205080304" pitchFamily="17" charset="-128"/>
                <a:ea typeface="ＭＳ 明朝" panose="02020609040205080304" pitchFamily="17" charset="-128"/>
                <a:cs typeface="Courier New" panose="02070309020205020404" pitchFamily="49" charset="0"/>
              </a:rPr>
              <a:t>17</a:t>
            </a:r>
            <a:r>
              <a:rPr lang="ja-JP" altLang="en-US" sz="1600" kern="100" dirty="0">
                <a:effectLst/>
                <a:latin typeface="ＭＳ 明朝" panose="02020609040205080304" pitchFamily="17" charset="-128"/>
                <a:ea typeface="ＭＳ 明朝" panose="02020609040205080304" pitchFamily="17" charset="-128"/>
                <a:cs typeface="Courier New" panose="02070309020205020404" pitchFamily="49" charset="0"/>
              </a:rPr>
              <a:t>年間）</a:t>
            </a:r>
            <a:endParaRPr lang="en-US" altLang="ja-JP" sz="1600" kern="100" dirty="0">
              <a:latin typeface="ＭＳ 明朝" panose="02020609040205080304" pitchFamily="17" charset="-128"/>
              <a:ea typeface="ＭＳ 明朝" panose="02020609040205080304" pitchFamily="17" charset="-128"/>
              <a:cs typeface="Courier New" panose="02070309020205020404" pitchFamily="49" charset="0"/>
            </a:endParaRPr>
          </a:p>
          <a:p>
            <a:pPr algn="l"/>
            <a:r>
              <a:rPr lang="ja-JP" altLang="en-US" sz="1600" kern="100" dirty="0">
                <a:effectLst/>
                <a:latin typeface="ＭＳ 明朝" panose="02020609040205080304" pitchFamily="17" charset="-128"/>
                <a:ea typeface="ＭＳ 明朝" panose="02020609040205080304" pitchFamily="17" charset="-128"/>
                <a:cs typeface="Courier New" panose="02070309020205020404" pitchFamily="49" charset="0"/>
              </a:rPr>
              <a:t>　</a:t>
            </a:r>
            <a:r>
              <a:rPr lang="ja-JP" altLang="ja-JP" sz="1600" kern="100" dirty="0">
                <a:effectLst/>
                <a:latin typeface="ＭＳ 明朝" panose="02020609040205080304" pitchFamily="17" charset="-128"/>
                <a:ea typeface="ＭＳ 明朝" panose="02020609040205080304" pitchFamily="17" charset="-128"/>
                <a:cs typeface="Courier New" panose="02070309020205020404" pitchFamily="49" charset="0"/>
              </a:rPr>
              <a:t>③　その後、「長崎北松じん肺訴訟事件」などの労災職業病事件、「豊田商事－金ペーパー商法事件」（いわゆる「豊</a:t>
            </a:r>
            <a:endParaRPr lang="en-US" altLang="ja-JP" sz="1600" kern="100" dirty="0">
              <a:effectLst/>
              <a:latin typeface="ＭＳ 明朝" panose="02020609040205080304" pitchFamily="17" charset="-128"/>
              <a:ea typeface="ＭＳ 明朝" panose="02020609040205080304" pitchFamily="17" charset="-128"/>
              <a:cs typeface="Courier New" panose="02070309020205020404" pitchFamily="49" charset="0"/>
            </a:endParaRPr>
          </a:p>
          <a:p>
            <a:pPr algn="l"/>
            <a:r>
              <a:rPr lang="ja-JP" altLang="en-US" sz="1600" kern="100" dirty="0">
                <a:latin typeface="ＭＳ 明朝" panose="02020609040205080304" pitchFamily="17" charset="-128"/>
                <a:ea typeface="ＭＳ 明朝" panose="02020609040205080304" pitchFamily="17" charset="-128"/>
                <a:cs typeface="Courier New" panose="02070309020205020404" pitchFamily="49" charset="0"/>
              </a:rPr>
              <a:t>　</a:t>
            </a:r>
            <a:r>
              <a:rPr lang="ja-JP" altLang="en-US" sz="1600" kern="100" dirty="0">
                <a:effectLst/>
                <a:latin typeface="ＭＳ 明朝" panose="02020609040205080304" pitchFamily="17" charset="-128"/>
                <a:ea typeface="ＭＳ 明朝" panose="02020609040205080304" pitchFamily="17" charset="-128"/>
                <a:cs typeface="Courier New" panose="02070309020205020404" pitchFamily="49" charset="0"/>
              </a:rPr>
              <a:t>　</a:t>
            </a:r>
            <a:r>
              <a:rPr lang="ja-JP" altLang="ja-JP" sz="1600" kern="100" dirty="0">
                <a:effectLst/>
                <a:latin typeface="ＭＳ 明朝" panose="02020609040205080304" pitchFamily="17" charset="-128"/>
                <a:ea typeface="ＭＳ 明朝" panose="02020609040205080304" pitchFamily="17" charset="-128"/>
                <a:cs typeface="Courier New" panose="02070309020205020404" pitchFamily="49" charset="0"/>
              </a:rPr>
              <a:t>田商事事件」）など投資取引被害者救済事件（消費者問題）に関わる。雲仙普賢岳噴火災害被災者支援活動や阪神淡</a:t>
            </a:r>
            <a:endParaRPr lang="en-US" altLang="ja-JP" sz="1600" kern="100" dirty="0">
              <a:effectLst/>
              <a:latin typeface="ＭＳ 明朝" panose="02020609040205080304" pitchFamily="17" charset="-128"/>
              <a:ea typeface="ＭＳ 明朝" panose="02020609040205080304" pitchFamily="17" charset="-128"/>
              <a:cs typeface="Courier New" panose="02070309020205020404" pitchFamily="49" charset="0"/>
            </a:endParaRPr>
          </a:p>
          <a:p>
            <a:pPr algn="l"/>
            <a:r>
              <a:rPr lang="ja-JP" altLang="en-US" sz="1600" kern="100" dirty="0">
                <a:latin typeface="ＭＳ 明朝" panose="02020609040205080304" pitchFamily="17" charset="-128"/>
                <a:ea typeface="ＭＳ 明朝" panose="02020609040205080304" pitchFamily="17" charset="-128"/>
                <a:cs typeface="Courier New" panose="02070309020205020404" pitchFamily="49" charset="0"/>
              </a:rPr>
              <a:t>　　</a:t>
            </a:r>
            <a:r>
              <a:rPr lang="ja-JP" altLang="ja-JP" sz="1600" kern="100" dirty="0">
                <a:effectLst/>
                <a:latin typeface="ＭＳ 明朝" panose="02020609040205080304" pitchFamily="17" charset="-128"/>
                <a:ea typeface="ＭＳ 明朝" panose="02020609040205080304" pitchFamily="17" charset="-128"/>
                <a:cs typeface="Courier New" panose="02070309020205020404" pitchFamily="49" charset="0"/>
              </a:rPr>
              <a:t>路大震災被災者支援活動を契機とした“被災者生活再建支援法”の制定運動などに関わる。</a:t>
            </a:r>
            <a:endParaRPr lang="en-US" altLang="ja-JP" sz="1600" kern="100" dirty="0">
              <a:effectLst/>
              <a:latin typeface="ＭＳ 明朝" panose="02020609040205080304" pitchFamily="17" charset="-128"/>
              <a:ea typeface="ＭＳ 明朝" panose="02020609040205080304" pitchFamily="17" charset="-128"/>
              <a:cs typeface="Courier New" panose="02070309020205020404" pitchFamily="49" charset="0"/>
            </a:endParaRPr>
          </a:p>
          <a:p>
            <a:pPr algn="l"/>
            <a:r>
              <a:rPr lang="ja-JP" altLang="en-US" sz="1600" kern="100" dirty="0">
                <a:effectLst/>
                <a:latin typeface="ＭＳ 明朝" panose="02020609040205080304" pitchFamily="17" charset="-128"/>
                <a:ea typeface="ＭＳ 明朝" panose="02020609040205080304" pitchFamily="17" charset="-128"/>
                <a:cs typeface="Courier New" panose="02070309020205020404" pitchFamily="49" charset="0"/>
              </a:rPr>
              <a:t>　　</a:t>
            </a:r>
            <a:r>
              <a:rPr lang="ja-JP" altLang="en-US" sz="1600" kern="100" dirty="0">
                <a:latin typeface="ＭＳ 明朝" panose="02020609040205080304" pitchFamily="17" charset="-128"/>
                <a:ea typeface="ＭＳ 明朝" panose="02020609040205080304" pitchFamily="17" charset="-128"/>
                <a:cs typeface="Courier New" panose="02070309020205020404" pitchFamily="49" charset="0"/>
              </a:rPr>
              <a:t>　</a:t>
            </a:r>
            <a:r>
              <a:rPr lang="ja-JP" altLang="ja-JP" sz="1600" kern="100" dirty="0">
                <a:effectLst/>
                <a:latin typeface="ＭＳ 明朝" panose="02020609040205080304" pitchFamily="17" charset="-128"/>
                <a:ea typeface="ＭＳ 明朝" panose="02020609040205080304" pitchFamily="17" charset="-128"/>
                <a:cs typeface="Courier New" panose="02070309020205020404" pitchFamily="49" charset="0"/>
              </a:rPr>
              <a:t>このように、</a:t>
            </a:r>
            <a:r>
              <a:rPr lang="ja-JP" altLang="ja-JP" sz="1600" u="sng" kern="100" dirty="0">
                <a:effectLst/>
                <a:latin typeface="ＭＳ 明朝" panose="02020609040205080304" pitchFamily="17" charset="-128"/>
                <a:ea typeface="ＭＳ 明朝" panose="02020609040205080304" pitchFamily="17" charset="-128"/>
                <a:cs typeface="Courier New" panose="02070309020205020404" pitchFamily="49" charset="0"/>
              </a:rPr>
              <a:t>私の若い頃の弁護士としての活動は、“被害者・被災者”と呼ばれる人たちの側に立った活動が多く、</a:t>
            </a:r>
            <a:endParaRPr lang="en-US" altLang="ja-JP" sz="1600" u="sng" kern="100" dirty="0">
              <a:effectLst/>
              <a:latin typeface="ＭＳ 明朝" panose="02020609040205080304" pitchFamily="17" charset="-128"/>
              <a:ea typeface="ＭＳ 明朝" panose="02020609040205080304" pitchFamily="17" charset="-128"/>
              <a:cs typeface="Courier New" panose="02070309020205020404" pitchFamily="49" charset="0"/>
            </a:endParaRPr>
          </a:p>
          <a:p>
            <a:pPr algn="l"/>
            <a:r>
              <a:rPr lang="ja-JP" altLang="en-US" sz="1600" kern="100" dirty="0">
                <a:latin typeface="ＭＳ 明朝" panose="02020609040205080304" pitchFamily="17" charset="-128"/>
                <a:ea typeface="ＭＳ 明朝" panose="02020609040205080304" pitchFamily="17" charset="-128"/>
                <a:cs typeface="Courier New" panose="02070309020205020404" pitchFamily="49" charset="0"/>
              </a:rPr>
              <a:t>　　</a:t>
            </a:r>
            <a:r>
              <a:rPr lang="ja-JP" altLang="ja-JP" sz="1600" u="sng" kern="100" dirty="0">
                <a:effectLst/>
                <a:latin typeface="ＭＳ 明朝" panose="02020609040205080304" pitchFamily="17" charset="-128"/>
                <a:ea typeface="ＭＳ 明朝" panose="02020609040205080304" pitchFamily="17" charset="-128"/>
                <a:cs typeface="Courier New" panose="02070309020205020404" pitchFamily="49" charset="0"/>
              </a:rPr>
              <a:t>医療事故紛争でも“患者・家族”側の代理人となっていた</a:t>
            </a:r>
            <a:r>
              <a:rPr lang="ja-JP" altLang="ja-JP" sz="1600" kern="100" dirty="0">
                <a:effectLst/>
                <a:latin typeface="ＭＳ 明朝" panose="02020609040205080304" pitchFamily="17" charset="-128"/>
                <a:ea typeface="ＭＳ 明朝" panose="02020609040205080304" pitchFamily="17" charset="-128"/>
                <a:cs typeface="Courier New" panose="02070309020205020404" pitchFamily="49" charset="0"/>
              </a:rPr>
              <a:t>。</a:t>
            </a:r>
            <a:endParaRPr lang="en-US" altLang="ja-JP" sz="1600" kern="100" dirty="0">
              <a:latin typeface="ＭＳ 明朝" panose="02020609040205080304" pitchFamily="17" charset="-128"/>
              <a:ea typeface="ＭＳ 明朝" panose="02020609040205080304" pitchFamily="17" charset="-128"/>
              <a:cs typeface="Courier New" panose="02070309020205020404" pitchFamily="49" charset="0"/>
            </a:endParaRPr>
          </a:p>
          <a:p>
            <a:pPr algn="l"/>
            <a:r>
              <a:rPr lang="ja-JP" altLang="en-US" sz="1600" kern="100" dirty="0">
                <a:effectLst/>
                <a:latin typeface="ＭＳ 明朝" panose="02020609040205080304" pitchFamily="17" charset="-128"/>
                <a:ea typeface="ＭＳ 明朝" panose="02020609040205080304" pitchFamily="17" charset="-128"/>
                <a:cs typeface="Courier New" panose="02070309020205020404" pitchFamily="49" charset="0"/>
              </a:rPr>
              <a:t>　④</a:t>
            </a:r>
            <a:r>
              <a:rPr lang="ja-JP" altLang="ja-JP" sz="1600" kern="100" dirty="0">
                <a:effectLst/>
                <a:latin typeface="ＭＳ 明朝" panose="02020609040205080304" pitchFamily="17" charset="-128"/>
                <a:ea typeface="ＭＳ 明朝" panose="02020609040205080304" pitchFamily="17" charset="-128"/>
                <a:cs typeface="Courier New" panose="02070309020205020404" pitchFamily="49" charset="0"/>
              </a:rPr>
              <a:t>　</a:t>
            </a:r>
            <a:r>
              <a:rPr lang="ja-JP" altLang="ja-JP" sz="1600" u="heavy" kern="100" dirty="0">
                <a:effectLst/>
                <a:latin typeface="ＭＳ 明朝" panose="02020609040205080304" pitchFamily="17" charset="-128"/>
                <a:ea typeface="ＭＳ 明朝" panose="02020609040205080304" pitchFamily="17" charset="-128"/>
                <a:cs typeface="Courier New" panose="02070309020205020404" pitchFamily="49" charset="0"/>
              </a:rPr>
              <a:t>平成１０年に長崎県医師会と関わりをもつ。</a:t>
            </a:r>
            <a:r>
              <a:rPr lang="ja-JP" altLang="en-US" sz="1600" kern="100" dirty="0">
                <a:latin typeface="ＭＳ 明朝" panose="02020609040205080304" pitchFamily="17" charset="-128"/>
                <a:ea typeface="ＭＳ 明朝" panose="02020609040205080304" pitchFamily="17" charset="-128"/>
                <a:cs typeface="Courier New" panose="02070309020205020404" pitchFamily="49" charset="0"/>
              </a:rPr>
              <a:t>（☞いま</a:t>
            </a:r>
            <a:r>
              <a:rPr lang="en-US" altLang="ja-JP" sz="1600" kern="100" dirty="0">
                <a:latin typeface="ＭＳ 明朝" panose="02020609040205080304" pitchFamily="17" charset="-128"/>
                <a:ea typeface="ＭＳ 明朝" panose="02020609040205080304" pitchFamily="17" charset="-128"/>
                <a:cs typeface="Courier New" panose="02070309020205020404" pitchFamily="49" charset="0"/>
              </a:rPr>
              <a:t>26</a:t>
            </a:r>
            <a:r>
              <a:rPr lang="ja-JP" altLang="en-US" sz="1600" kern="100" dirty="0">
                <a:latin typeface="ＭＳ 明朝" panose="02020609040205080304" pitchFamily="17" charset="-128"/>
                <a:ea typeface="ＭＳ 明朝" panose="02020609040205080304" pitchFamily="17" charset="-128"/>
                <a:cs typeface="Courier New" panose="02070309020205020404" pitchFamily="49" charset="0"/>
              </a:rPr>
              <a:t>年間）</a:t>
            </a:r>
            <a:endParaRPr lang="en-US" altLang="ja-JP" sz="1600" kern="100" dirty="0">
              <a:effectLst/>
              <a:latin typeface="ＭＳ 明朝" panose="02020609040205080304" pitchFamily="17" charset="-128"/>
              <a:ea typeface="ＭＳ 明朝" panose="02020609040205080304" pitchFamily="17" charset="-128"/>
              <a:cs typeface="Courier New" panose="02070309020205020404" pitchFamily="49" charset="0"/>
            </a:endParaRPr>
          </a:p>
          <a:p>
            <a:pPr algn="l"/>
            <a:r>
              <a:rPr lang="ja-JP" altLang="en-US" sz="1600" kern="100" dirty="0">
                <a:latin typeface="ＭＳ 明朝" panose="02020609040205080304" pitchFamily="17" charset="-128"/>
                <a:ea typeface="ＭＳ 明朝" panose="02020609040205080304" pitchFamily="17" charset="-128"/>
                <a:cs typeface="Courier New" panose="02070309020205020404" pitchFamily="49" charset="0"/>
              </a:rPr>
              <a:t>　　　</a:t>
            </a:r>
            <a:r>
              <a:rPr lang="ja-JP" altLang="ja-JP" sz="1600" u="heavy" kern="100" dirty="0">
                <a:effectLst/>
                <a:latin typeface="ＭＳ 明朝" panose="02020609040205080304" pitchFamily="17" charset="-128"/>
                <a:ea typeface="ＭＳ 明朝" panose="02020609040205080304" pitchFamily="17" charset="-128"/>
                <a:cs typeface="Courier New" panose="02070309020205020404" pitchFamily="49" charset="0"/>
              </a:rPr>
              <a:t>平成１０年（</a:t>
            </a:r>
            <a:r>
              <a:rPr lang="en-US" altLang="ja-JP" sz="1600" u="heavy" kern="100" dirty="0">
                <a:effectLst/>
                <a:latin typeface="ＭＳ 明朝" panose="02020609040205080304" pitchFamily="17" charset="-128"/>
                <a:ea typeface="ＭＳ 明朝" panose="02020609040205080304" pitchFamily="17" charset="-128"/>
                <a:cs typeface="Courier New" panose="02070309020205020404" pitchFamily="49" charset="0"/>
              </a:rPr>
              <a:t>1998</a:t>
            </a:r>
            <a:r>
              <a:rPr lang="ja-JP" altLang="ja-JP" sz="1600" u="heavy" kern="100" dirty="0">
                <a:effectLst/>
                <a:latin typeface="ＭＳ 明朝" panose="02020609040205080304" pitchFamily="17" charset="-128"/>
                <a:ea typeface="ＭＳ 明朝" panose="02020609040205080304" pitchFamily="17" charset="-128"/>
                <a:cs typeface="Courier New" panose="02070309020205020404" pitchFamily="49" charset="0"/>
              </a:rPr>
              <a:t>年）から医療機関の「臨床医療法務」に携わるようになる。</a:t>
            </a:r>
            <a:endParaRPr lang="en-US" altLang="ja-JP" sz="1600" u="heavy" kern="100" dirty="0">
              <a:latin typeface="ＭＳ 明朝" panose="02020609040205080304" pitchFamily="17" charset="-128"/>
              <a:ea typeface="ＭＳ 明朝" panose="02020609040205080304" pitchFamily="17" charset="-128"/>
              <a:cs typeface="Courier New" panose="02070309020205020404" pitchFamily="49" charset="0"/>
            </a:endParaRPr>
          </a:p>
          <a:p>
            <a:pPr algn="l"/>
            <a:r>
              <a:rPr lang="ja-JP" altLang="en-US" sz="1600" kern="100" dirty="0">
                <a:effectLst/>
                <a:latin typeface="ＭＳ 明朝" panose="02020609040205080304" pitchFamily="17" charset="-128"/>
                <a:ea typeface="ＭＳ 明朝" panose="02020609040205080304" pitchFamily="17" charset="-128"/>
                <a:cs typeface="Courier New" panose="02070309020205020404" pitchFamily="49" charset="0"/>
              </a:rPr>
              <a:t>　</a:t>
            </a:r>
            <a:r>
              <a:rPr lang="ja-JP" altLang="en-US" sz="1600" kern="100" dirty="0">
                <a:latin typeface="ＭＳ 明朝" panose="02020609040205080304" pitchFamily="17" charset="-128"/>
                <a:ea typeface="ＭＳ 明朝" panose="02020609040205080304" pitchFamily="17" charset="-128"/>
                <a:cs typeface="Courier New" panose="02070309020205020404" pitchFamily="49" charset="0"/>
              </a:rPr>
              <a:t>⑤</a:t>
            </a:r>
            <a:r>
              <a:rPr lang="ja-JP" altLang="ja-JP" sz="1600" kern="100" dirty="0">
                <a:effectLst/>
                <a:latin typeface="ＭＳ 明朝" panose="02020609040205080304" pitchFamily="17" charset="-128"/>
                <a:ea typeface="ＭＳ 明朝" panose="02020609040205080304" pitchFamily="17" charset="-128"/>
                <a:cs typeface="Courier New" panose="02070309020205020404" pitchFamily="49" charset="0"/>
              </a:rPr>
              <a:t>　</a:t>
            </a:r>
            <a:r>
              <a:rPr lang="ja-JP" altLang="ja-JP" sz="1600" u="sng"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Courier New" panose="02070309020205020404" pitchFamily="49" charset="0"/>
              </a:rPr>
              <a:t>平成１６年（</a:t>
            </a:r>
            <a:r>
              <a:rPr lang="en-US" altLang="ja-JP" sz="1600" u="sng"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Courier New" panose="02070309020205020404" pitchFamily="49" charset="0"/>
              </a:rPr>
              <a:t>2004</a:t>
            </a:r>
            <a:r>
              <a:rPr lang="ja-JP" altLang="ja-JP" sz="1600" u="sng"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Courier New" panose="02070309020205020404" pitchFamily="49" charset="0"/>
              </a:rPr>
              <a:t>年）に長崎市内のＡ病院の医療安全管理委員会（以下「医療安全委員会」）の委員に</a:t>
            </a:r>
            <a:r>
              <a:rPr lang="ja-JP" altLang="en-US" sz="1600" u="sng"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Courier New" panose="02070309020205020404" pitchFamily="49" charset="0"/>
              </a:rPr>
              <a:t>就任</a:t>
            </a:r>
            <a:r>
              <a:rPr lang="ja-JP" altLang="ja-JP" sz="1600" kern="100" dirty="0">
                <a:effectLst/>
                <a:latin typeface="ＭＳ 明朝" panose="02020609040205080304" pitchFamily="17" charset="-128"/>
                <a:ea typeface="ＭＳ 明朝" panose="02020609040205080304" pitchFamily="17" charset="-128"/>
                <a:cs typeface="Courier New" panose="02070309020205020404" pitchFamily="49" charset="0"/>
              </a:rPr>
              <a:t>。</a:t>
            </a:r>
            <a:endParaRPr lang="en-US" altLang="ja-JP" sz="1600" kern="100" dirty="0">
              <a:effectLst/>
              <a:latin typeface="ＭＳ 明朝" panose="02020609040205080304" pitchFamily="17" charset="-128"/>
              <a:ea typeface="ＭＳ 明朝" panose="02020609040205080304" pitchFamily="17" charset="-128"/>
              <a:cs typeface="Courier New" panose="02070309020205020404" pitchFamily="49" charset="0"/>
            </a:endParaRPr>
          </a:p>
          <a:p>
            <a:pPr algn="l"/>
            <a:r>
              <a:rPr lang="ja-JP" altLang="en-US" sz="1600" kern="100" dirty="0">
                <a:latin typeface="ＭＳ 明朝" panose="02020609040205080304" pitchFamily="17" charset="-128"/>
                <a:ea typeface="ＭＳ 明朝" panose="02020609040205080304" pitchFamily="17" charset="-128"/>
                <a:cs typeface="Courier New" panose="02070309020205020404" pitchFamily="49" charset="0"/>
              </a:rPr>
              <a:t>　　　　　　　　　　　　　　　　　　　　　　　（☞いま</a:t>
            </a:r>
            <a:r>
              <a:rPr lang="en-US" altLang="ja-JP" sz="1600" kern="100" dirty="0">
                <a:latin typeface="ＭＳ 明朝" panose="02020609040205080304" pitchFamily="17" charset="-128"/>
                <a:ea typeface="ＭＳ 明朝" panose="02020609040205080304" pitchFamily="17" charset="-128"/>
                <a:cs typeface="Courier New" panose="02070309020205020404" pitchFamily="49" charset="0"/>
              </a:rPr>
              <a:t>20</a:t>
            </a:r>
            <a:r>
              <a:rPr lang="ja-JP" altLang="en-US" sz="1600" kern="100" dirty="0">
                <a:latin typeface="ＭＳ 明朝" panose="02020609040205080304" pitchFamily="17" charset="-128"/>
                <a:ea typeface="ＭＳ 明朝" panose="02020609040205080304" pitchFamily="17" charset="-128"/>
                <a:cs typeface="Courier New" panose="02070309020205020404" pitchFamily="49" charset="0"/>
              </a:rPr>
              <a:t>年間）</a:t>
            </a:r>
            <a:endParaRPr lang="en-US" altLang="ja-JP" sz="1600" kern="100" dirty="0">
              <a:effectLst/>
              <a:latin typeface="ＭＳ 明朝" panose="02020609040205080304" pitchFamily="17" charset="-128"/>
              <a:ea typeface="ＭＳ 明朝" panose="02020609040205080304" pitchFamily="17" charset="-128"/>
              <a:cs typeface="Courier New" panose="02070309020205020404" pitchFamily="49" charset="0"/>
            </a:endParaRPr>
          </a:p>
          <a:p>
            <a:pPr algn="l"/>
            <a:r>
              <a:rPr lang="ja-JP" altLang="en-US" sz="1600" kern="100" dirty="0">
                <a:latin typeface="ＭＳ 明朝" panose="02020609040205080304" pitchFamily="17" charset="-128"/>
                <a:ea typeface="ＭＳ 明朝" panose="02020609040205080304" pitchFamily="17" charset="-128"/>
                <a:cs typeface="Courier New" panose="02070309020205020404" pitchFamily="49" charset="0"/>
              </a:rPr>
              <a:t>　⑥</a:t>
            </a:r>
            <a:r>
              <a:rPr lang="ja-JP" altLang="ja-JP" sz="1600" kern="100" dirty="0">
                <a:effectLst/>
                <a:latin typeface="ＭＳ 明朝" panose="02020609040205080304" pitchFamily="17" charset="-128"/>
                <a:ea typeface="ＭＳ 明朝" panose="02020609040205080304" pitchFamily="17" charset="-128"/>
                <a:cs typeface="Courier New" panose="02070309020205020404" pitchFamily="49" charset="0"/>
              </a:rPr>
              <a:t>　その後は、医療関係紛争では患者・家族側に立つことはなく、すべて病院側での対処・対応（その助言や代理人活</a:t>
            </a:r>
            <a:endParaRPr lang="en-US" altLang="ja-JP" sz="1600" kern="100" dirty="0">
              <a:effectLst/>
              <a:latin typeface="ＭＳ 明朝" panose="02020609040205080304" pitchFamily="17" charset="-128"/>
              <a:ea typeface="ＭＳ 明朝" panose="02020609040205080304" pitchFamily="17" charset="-128"/>
              <a:cs typeface="Courier New" panose="02070309020205020404" pitchFamily="49" charset="0"/>
            </a:endParaRPr>
          </a:p>
          <a:p>
            <a:pPr algn="l"/>
            <a:r>
              <a:rPr lang="ja-JP" altLang="en-US" sz="1600" kern="100" dirty="0">
                <a:latin typeface="ＭＳ 明朝" panose="02020609040205080304" pitchFamily="17" charset="-128"/>
                <a:ea typeface="ＭＳ 明朝" panose="02020609040205080304" pitchFamily="17" charset="-128"/>
                <a:cs typeface="Courier New" panose="02070309020205020404" pitchFamily="49" charset="0"/>
              </a:rPr>
              <a:t>　　</a:t>
            </a:r>
            <a:r>
              <a:rPr lang="ja-JP" altLang="ja-JP" sz="1600" kern="100" dirty="0">
                <a:effectLst/>
                <a:latin typeface="ＭＳ 明朝" panose="02020609040205080304" pitchFamily="17" charset="-128"/>
                <a:ea typeface="ＭＳ 明朝" panose="02020609040205080304" pitchFamily="17" charset="-128"/>
                <a:cs typeface="Courier New" panose="02070309020205020404" pitchFamily="49" charset="0"/>
              </a:rPr>
              <a:t>動）を行っている。</a:t>
            </a:r>
            <a:endParaRPr lang="en-US" altLang="ja-JP" sz="1600" kern="100" dirty="0">
              <a:effectLst/>
              <a:latin typeface="ＭＳ 明朝" panose="02020609040205080304" pitchFamily="17" charset="-128"/>
              <a:ea typeface="ＭＳ 明朝" panose="02020609040205080304" pitchFamily="17" charset="-128"/>
              <a:cs typeface="Courier New" panose="02070309020205020404" pitchFamily="49" charset="0"/>
            </a:endParaRPr>
          </a:p>
          <a:p>
            <a:pPr algn="l"/>
            <a:r>
              <a:rPr lang="ja-JP" altLang="en-US" sz="1600" kern="100" dirty="0">
                <a:latin typeface="ＭＳ 明朝" panose="02020609040205080304" pitchFamily="17" charset="-128"/>
                <a:ea typeface="ＭＳ 明朝" panose="02020609040205080304" pitchFamily="17" charset="-128"/>
                <a:cs typeface="Courier New" panose="02070309020205020404" pitchFamily="49" charset="0"/>
              </a:rPr>
              <a:t>　⑦</a:t>
            </a:r>
            <a:r>
              <a:rPr lang="ja-JP" altLang="ja-JP" sz="1600" kern="100" dirty="0">
                <a:effectLst/>
                <a:latin typeface="ＭＳ 明朝" panose="02020609040205080304" pitchFamily="17" charset="-128"/>
                <a:ea typeface="ＭＳ 明朝" panose="02020609040205080304" pitchFamily="17" charset="-128"/>
                <a:cs typeface="Courier New" panose="02070309020205020404" pitchFamily="49" charset="0"/>
              </a:rPr>
              <a:t>　</a:t>
            </a:r>
            <a:r>
              <a:rPr lang="ja-JP" altLang="ja-JP" sz="1600" u="heavy" kern="100" dirty="0">
                <a:effectLst/>
                <a:latin typeface="ＭＳ 明朝" panose="02020609040205080304" pitchFamily="17" charset="-128"/>
                <a:ea typeface="ＭＳ 明朝" panose="02020609040205080304" pitchFamily="17" charset="-128"/>
                <a:cs typeface="Courier New" panose="02070309020205020404" pitchFamily="49" charset="0"/>
              </a:rPr>
              <a:t>そしていま弁護士歴４２年を越え（７０歳）</a:t>
            </a:r>
            <a:r>
              <a:rPr lang="ja-JP" altLang="ja-JP" sz="1600" kern="100" dirty="0">
                <a:effectLst/>
                <a:latin typeface="ＭＳ 明朝" panose="02020609040205080304" pitchFamily="17" charset="-128"/>
                <a:ea typeface="ＭＳ 明朝" panose="02020609040205080304" pitchFamily="17" charset="-128"/>
                <a:cs typeface="Courier New" panose="02070309020205020404" pitchFamily="49" charset="0"/>
              </a:rPr>
              <a:t>、弁護士としての最後の業務としては、医療事故訴訟などの訴訟事</a:t>
            </a:r>
            <a:endParaRPr lang="en-US" altLang="ja-JP" sz="1600" kern="100" dirty="0">
              <a:effectLst/>
              <a:latin typeface="ＭＳ 明朝" panose="02020609040205080304" pitchFamily="17" charset="-128"/>
              <a:ea typeface="ＭＳ 明朝" panose="02020609040205080304" pitchFamily="17" charset="-128"/>
              <a:cs typeface="Courier New" panose="02070309020205020404" pitchFamily="49" charset="0"/>
            </a:endParaRPr>
          </a:p>
          <a:p>
            <a:pPr algn="l"/>
            <a:r>
              <a:rPr lang="ja-JP" altLang="en-US" sz="1600" kern="100" dirty="0">
                <a:latin typeface="ＭＳ 明朝" panose="02020609040205080304" pitchFamily="17" charset="-128"/>
                <a:ea typeface="ＭＳ 明朝" panose="02020609040205080304" pitchFamily="17" charset="-128"/>
                <a:cs typeface="Courier New" panose="02070309020205020404" pitchFamily="49" charset="0"/>
              </a:rPr>
              <a:t>　　</a:t>
            </a:r>
            <a:r>
              <a:rPr lang="ja-JP" altLang="ja-JP" sz="1600" kern="100" dirty="0">
                <a:effectLst/>
                <a:latin typeface="ＭＳ 明朝" panose="02020609040205080304" pitchFamily="17" charset="-128"/>
                <a:ea typeface="ＭＳ 明朝" panose="02020609040205080304" pitchFamily="17" charset="-128"/>
                <a:cs typeface="Courier New" panose="02070309020205020404" pitchFamily="49" charset="0"/>
              </a:rPr>
              <a:t>件等の業務よりも、“病院等の臨床現場とコミットした様々の臨床医療法務”に関わることが多くなっている。</a:t>
            </a:r>
          </a:p>
        </p:txBody>
      </p:sp>
    </p:spTree>
    <p:extLst>
      <p:ext uri="{BB962C8B-B14F-4D97-AF65-F5344CB8AC3E}">
        <p14:creationId xmlns:p14="http://schemas.microsoft.com/office/powerpoint/2010/main" val="9416834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550F7F04-607D-59E5-09FC-1A1354B4C6F3}"/>
              </a:ext>
            </a:extLst>
          </p:cNvPr>
          <p:cNvSpPr txBox="1"/>
          <p:nvPr/>
        </p:nvSpPr>
        <p:spPr>
          <a:xfrm>
            <a:off x="176676" y="210393"/>
            <a:ext cx="11838648" cy="5940088"/>
          </a:xfrm>
          <a:prstGeom prst="rect">
            <a:avLst/>
          </a:prstGeom>
          <a:noFill/>
        </p:spPr>
        <p:txBody>
          <a:bodyPr wrap="square">
            <a:spAutoFit/>
          </a:bodyPr>
          <a:lstStyle/>
          <a:p>
            <a:pPr algn="just"/>
            <a:r>
              <a:rPr lang="ja-JP" altLang="en-US" sz="2000" b="1" kern="100" dirty="0">
                <a:solidFill>
                  <a:srgbClr val="FF00FF"/>
                </a:solidFill>
                <a:effectLst/>
                <a:latin typeface="ＭＳ 明朝" panose="02020609040205080304" pitchFamily="17" charset="-128"/>
                <a:ea typeface="ＭＳ 明朝" panose="02020609040205080304" pitchFamily="17" charset="-128"/>
                <a:cs typeface="Times New Roman" panose="02020603050405020304" pitchFamily="18" charset="0"/>
              </a:rPr>
              <a:t>№</a:t>
            </a:r>
            <a:r>
              <a:rPr lang="en-US" altLang="ja-JP" sz="2000" b="1" kern="100" dirty="0">
                <a:solidFill>
                  <a:srgbClr val="FF00FF"/>
                </a:solidFill>
                <a:effectLst/>
                <a:latin typeface="ＭＳ 明朝" panose="02020609040205080304" pitchFamily="17" charset="-128"/>
                <a:ea typeface="ＭＳ 明朝" panose="02020609040205080304" pitchFamily="17" charset="-128"/>
                <a:cs typeface="Times New Roman" panose="02020603050405020304" pitchFamily="18" charset="0"/>
              </a:rPr>
              <a:t>19</a:t>
            </a:r>
          </a:p>
          <a:p>
            <a:pPr algn="just"/>
            <a:endParaRPr lang="en-US" altLang="ja-JP" sz="2000" b="1" kern="100" dirty="0">
              <a:solidFill>
                <a:srgbClr val="FF0000"/>
              </a:solidFill>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endParaRPr>
          </a:p>
          <a:p>
            <a:pPr algn="just"/>
            <a:r>
              <a:rPr lang="ja-JP" altLang="en-US" sz="2000" b="1" kern="100" dirty="0">
                <a:solidFill>
                  <a:srgbClr val="FF0000"/>
                </a:solidFill>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　　　</a:t>
            </a:r>
            <a:r>
              <a:rPr lang="en-US" altLang="ja-JP" sz="2000" b="1" kern="100" dirty="0">
                <a:effectLst>
                  <a:outerShdw blurRad="38100" dist="38100" dir="2700000" algn="tl">
                    <a:srgbClr val="000000">
                      <a:alpha val="43137"/>
                    </a:srgbClr>
                  </a:outerShdw>
                </a:effectLst>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rPr>
              <a:t>❶</a:t>
            </a:r>
            <a:r>
              <a:rPr lang="ja-JP" altLang="en-US" sz="2000" b="1" kern="100" dirty="0">
                <a:effectLst>
                  <a:outerShdw blurRad="38100" dist="38100" dir="2700000" algn="tl">
                    <a:srgbClr val="000000">
                      <a:alpha val="43137"/>
                    </a:srgbClr>
                  </a:outerShdw>
                </a:effectLst>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rPr>
              <a:t>　病院は「</a:t>
            </a:r>
            <a:r>
              <a:rPr lang="ja-JP" altLang="en-US" sz="2000" b="1" kern="100" dirty="0">
                <a:solidFill>
                  <a:srgbClr val="FF0000"/>
                </a:solidFill>
                <a:effectLst>
                  <a:outerShdw blurRad="38100" dist="38100" dir="2700000" algn="tl">
                    <a:srgbClr val="000000">
                      <a:alpha val="43137"/>
                    </a:srgbClr>
                  </a:outerShdw>
                </a:effectLst>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rPr>
              <a:t>職員を守ることが第一！</a:t>
            </a:r>
            <a:r>
              <a:rPr lang="ja-JP" altLang="en-US" sz="2000" b="1" kern="100" dirty="0">
                <a:effectLst>
                  <a:outerShdw blurRad="38100" dist="38100" dir="2700000" algn="tl">
                    <a:srgbClr val="000000">
                      <a:alpha val="43137"/>
                    </a:srgbClr>
                  </a:outerShdw>
                </a:effectLst>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rPr>
              <a:t>」という方針で組織的に対応する必要があること。</a:t>
            </a:r>
            <a:endParaRPr lang="en-US" altLang="ja-JP" sz="2000" b="1" kern="100" dirty="0">
              <a:effectLst>
                <a:outerShdw blurRad="38100" dist="38100" dir="2700000" algn="tl">
                  <a:srgbClr val="000000">
                    <a:alpha val="43137"/>
                  </a:srgbClr>
                </a:outerShdw>
              </a:effectLst>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endParaRPr>
          </a:p>
          <a:p>
            <a:pPr algn="just"/>
            <a:endParaRPr lang="en-US" altLang="ja-JP" sz="2000" b="1"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algn="just"/>
            <a:r>
              <a:rPr lang="ja-JP" altLang="en-US" sz="2000" b="1" kern="100" dirty="0">
                <a:effectLst/>
                <a:latin typeface="ＭＳ 明朝" panose="02020609040205080304" pitchFamily="17" charset="-128"/>
                <a:ea typeface="ＭＳ 明朝" panose="02020609040205080304" pitchFamily="17" charset="-128"/>
                <a:cs typeface="Times New Roman" panose="02020603050405020304" pitchFamily="18" charset="0"/>
              </a:rPr>
              <a:t>　　　　　</a:t>
            </a:r>
            <a:r>
              <a:rPr lang="en-US" altLang="ja-JP" sz="2000" b="1" i="1" u="sng"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a:t>
            </a:r>
            <a:r>
              <a:rPr lang="ja-JP" altLang="en-US" sz="2000" b="1" i="1" u="sng"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ｱ</a:t>
            </a:r>
            <a:r>
              <a:rPr lang="en-US" altLang="ja-JP" sz="2000" b="1" i="1" u="sng"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a:t>
            </a:r>
            <a:r>
              <a:rPr lang="ja-JP" altLang="en-US" sz="2000" b="1" i="1" u="sng"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「職員を守ることが第一！」</a:t>
            </a:r>
            <a:r>
              <a:rPr lang="ja-JP" altLang="en-US" sz="2000" i="1" u="sng"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ということについて</a:t>
            </a:r>
            <a:endParaRPr lang="en-US" altLang="ja-JP" sz="2000" i="1" u="sng"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endParaRPr>
          </a:p>
          <a:p>
            <a:pPr algn="just"/>
            <a:r>
              <a:rPr lang="ja-JP" altLang="en-US" sz="2000" kern="100" dirty="0">
                <a:latin typeface="ＭＳ 明朝" panose="02020609040205080304" pitchFamily="17" charset="-128"/>
                <a:ea typeface="ＭＳ 明朝" panose="02020609040205080304" pitchFamily="17" charset="-128"/>
                <a:cs typeface="Times New Roman" panose="02020603050405020304" pitchFamily="18" charset="0"/>
              </a:rPr>
              <a:t>　</a:t>
            </a:r>
            <a:endParaRPr lang="en-US" altLang="ja-JP" sz="2000" kern="100" dirty="0">
              <a:latin typeface="ＭＳ 明朝" panose="02020609040205080304" pitchFamily="17" charset="-128"/>
              <a:ea typeface="ＭＳ 明朝" panose="02020609040205080304" pitchFamily="17" charset="-128"/>
              <a:cs typeface="Times New Roman" panose="02020603050405020304" pitchFamily="18" charset="0"/>
            </a:endParaRPr>
          </a:p>
          <a:p>
            <a:pPr algn="just"/>
            <a:r>
              <a:rPr lang="ja-JP" altLang="en-US" sz="2000" kern="100" dirty="0">
                <a:latin typeface="ＭＳ 明朝" panose="02020609040205080304" pitchFamily="17" charset="-128"/>
                <a:ea typeface="ＭＳ 明朝" panose="02020609040205080304" pitchFamily="17" charset="-128"/>
                <a:cs typeface="Times New Roman" panose="02020603050405020304" pitchFamily="18" charset="0"/>
              </a:rPr>
              <a:t>　この点について</a:t>
            </a:r>
            <a:r>
              <a:rPr lang="ja-JP" altLang="en-US" sz="2000" kern="100" dirty="0">
                <a:effectLst/>
                <a:latin typeface="ＭＳ 明朝" panose="02020609040205080304" pitchFamily="17" charset="-128"/>
                <a:ea typeface="ＭＳ 明朝" panose="02020609040205080304" pitchFamily="17" charset="-128"/>
                <a:cs typeface="Times New Roman" panose="02020603050405020304" pitchFamily="18" charset="0"/>
              </a:rPr>
              <a:t>は、</a:t>
            </a:r>
            <a:r>
              <a:rPr lang="ja-JP" altLang="en-US" sz="2000" b="1" u="sng" kern="100" dirty="0">
                <a:effectLst/>
                <a:latin typeface="ＭＳ 明朝" panose="02020609040205080304" pitchFamily="17" charset="-128"/>
                <a:ea typeface="ＭＳ 明朝" panose="02020609040205080304" pitchFamily="17" charset="-128"/>
                <a:cs typeface="Times New Roman" panose="02020603050405020304" pitchFamily="18" charset="0"/>
              </a:rPr>
              <a:t>病院には職員に対する安全配慮義務・職場環境配慮義務が課されている</a:t>
            </a:r>
            <a:r>
              <a:rPr lang="ja-JP" altLang="en-US" sz="2000" u="sng" kern="100" dirty="0">
                <a:effectLst/>
                <a:latin typeface="ＭＳ 明朝" panose="02020609040205080304" pitchFamily="17" charset="-128"/>
                <a:ea typeface="ＭＳ 明朝" panose="02020609040205080304" pitchFamily="17" charset="-128"/>
                <a:cs typeface="Times New Roman" panose="02020603050405020304" pitchFamily="18" charset="0"/>
              </a:rPr>
              <a:t>ことから、事業者としての病院としては当然のこと</a:t>
            </a:r>
            <a:r>
              <a:rPr lang="ja-JP" altLang="en-US" sz="2000" kern="100" dirty="0">
                <a:effectLst/>
                <a:latin typeface="ＭＳ 明朝" panose="02020609040205080304" pitchFamily="17" charset="-128"/>
                <a:ea typeface="ＭＳ 明朝" panose="02020609040205080304" pitchFamily="17" charset="-128"/>
                <a:cs typeface="Times New Roman" panose="02020603050405020304" pitchFamily="18" charset="0"/>
              </a:rPr>
              <a:t>といえます。この点は非常に重要なことであり、この視点を忘れたペイハラ対策などありえません。</a:t>
            </a:r>
            <a:endParaRPr lang="en-US"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algn="just"/>
            <a:endParaRPr lang="en-US" altLang="ja-JP" sz="2000" kern="100" dirty="0">
              <a:latin typeface="ＭＳ 明朝" panose="02020609040205080304" pitchFamily="17" charset="-128"/>
              <a:ea typeface="ＭＳ 明朝" panose="02020609040205080304" pitchFamily="17" charset="-128"/>
              <a:cs typeface="Times New Roman" panose="02020603050405020304" pitchFamily="18" charset="0"/>
            </a:endParaRPr>
          </a:p>
          <a:p>
            <a:pPr algn="just"/>
            <a:r>
              <a:rPr lang="ja-JP" altLang="en-US" sz="2000" kern="100" dirty="0">
                <a:effectLst/>
                <a:latin typeface="ＭＳ 明朝" panose="02020609040205080304" pitchFamily="17" charset="-128"/>
                <a:ea typeface="ＭＳ 明朝" panose="02020609040205080304" pitchFamily="17" charset="-128"/>
                <a:cs typeface="Times New Roman" panose="02020603050405020304" pitchFamily="18" charset="0"/>
              </a:rPr>
              <a:t>　そしてそこでは、</a:t>
            </a:r>
            <a:r>
              <a:rPr lang="ja-JP" altLang="en-US" sz="2000" u="sng" kern="100" dirty="0">
                <a:effectLst/>
                <a:latin typeface="ＭＳ 明朝" panose="02020609040205080304" pitchFamily="17" charset="-128"/>
                <a:ea typeface="ＭＳ 明朝" panose="02020609040205080304" pitchFamily="17" charset="-128"/>
                <a:cs typeface="Times New Roman" panose="02020603050405020304" pitchFamily="18" charset="0"/>
              </a:rPr>
              <a:t>「暴言・暴力・セクハラから職員の安全を確保する」という意味だけではなく、「心の傷を癒すというメンタルヘルスケア」も含めて「職員を守る」ということを意味します</a:t>
            </a:r>
            <a:r>
              <a:rPr lang="ja-JP" altLang="en-US" sz="2000" kern="100" dirty="0">
                <a:effectLst/>
                <a:latin typeface="ＭＳ 明朝" panose="02020609040205080304" pitchFamily="17" charset="-128"/>
                <a:ea typeface="ＭＳ 明朝" panose="02020609040205080304" pitchFamily="17" charset="-128"/>
                <a:cs typeface="Times New Roman" panose="02020603050405020304" pitchFamily="18" charset="0"/>
              </a:rPr>
              <a:t>。過重な精神的ストレスとなっている担当者は速やかにその担当から外して他の職員と交代させ、担当者から外した当該職員に対しては労働衛生としてのメンタルヘルス対応を行うことが求められます。</a:t>
            </a:r>
            <a:endParaRPr lang="en-US" altLang="ja-JP" sz="2000" kern="100" dirty="0">
              <a:latin typeface="ＭＳ 明朝" panose="02020609040205080304" pitchFamily="17" charset="-128"/>
              <a:ea typeface="ＭＳ 明朝" panose="02020609040205080304" pitchFamily="17" charset="-128"/>
              <a:cs typeface="Times New Roman" panose="02020603050405020304" pitchFamily="18" charset="0"/>
            </a:endParaRPr>
          </a:p>
          <a:p>
            <a:pPr algn="just"/>
            <a:r>
              <a:rPr lang="ja-JP" altLang="en-US" sz="2000" kern="100" dirty="0">
                <a:latin typeface="ＭＳ 明朝" panose="02020609040205080304" pitchFamily="17" charset="-128"/>
                <a:ea typeface="ＭＳ 明朝" panose="02020609040205080304" pitchFamily="17" charset="-128"/>
                <a:cs typeface="Times New Roman" panose="02020603050405020304" pitchFamily="18" charset="0"/>
              </a:rPr>
              <a:t>　</a:t>
            </a:r>
            <a:r>
              <a:rPr lang="ja-JP" altLang="en-US" sz="2000" kern="100" dirty="0">
                <a:effectLst/>
                <a:latin typeface="ＭＳ 明朝" panose="02020609040205080304" pitchFamily="17" charset="-128"/>
                <a:ea typeface="ＭＳ 明朝" panose="02020609040205080304" pitchFamily="17" charset="-128"/>
                <a:cs typeface="Times New Roman" panose="02020603050405020304" pitchFamily="18" charset="0"/>
              </a:rPr>
              <a:t>看護師などのスタッフ職員には、必要以上に責任感をもって対応する者も多いことから、メンタルヘルスケアの実施（早期の担当替え、心療内科等での受診等）に躊躇しないことが求められます。</a:t>
            </a:r>
            <a:endParaRPr lang="en-US"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algn="just"/>
            <a:r>
              <a:rPr lang="ja-JP" altLang="en-US" sz="2000" u="sng" kern="100" dirty="0">
                <a:effectLst/>
                <a:latin typeface="ＭＳ 明朝" panose="02020609040205080304" pitchFamily="17" charset="-128"/>
                <a:ea typeface="ＭＳ 明朝" panose="02020609040205080304" pitchFamily="17" charset="-128"/>
                <a:cs typeface="Times New Roman" panose="02020603050405020304" pitchFamily="18" charset="0"/>
              </a:rPr>
              <a:t>　このような配慮をすることなく、</a:t>
            </a:r>
            <a:r>
              <a:rPr lang="ja-JP" altLang="en-US" sz="2000" b="1" u="sng" kern="100" dirty="0">
                <a:effectLst/>
                <a:latin typeface="ＭＳ 明朝" panose="02020609040205080304" pitchFamily="17" charset="-128"/>
                <a:ea typeface="ＭＳ 明朝" panose="02020609040205080304" pitchFamily="17" charset="-128"/>
                <a:cs typeface="Times New Roman" panose="02020603050405020304" pitchFamily="18" charset="0"/>
              </a:rPr>
              <a:t>当該担当者がメンタルヘルスを害した（うつ病等にり患した）場合には、労災問題にもなりかねず</a:t>
            </a:r>
            <a:r>
              <a:rPr lang="ja-JP" altLang="en-US" sz="2000" u="sng" kern="100" dirty="0">
                <a:effectLst/>
                <a:latin typeface="ＭＳ 明朝" panose="02020609040205080304" pitchFamily="17" charset="-128"/>
                <a:ea typeface="ＭＳ 明朝" panose="02020609040205080304" pitchFamily="17" charset="-128"/>
                <a:cs typeface="Times New Roman" panose="02020603050405020304" pitchFamily="18" charset="0"/>
              </a:rPr>
              <a:t>、病院を運営する当該医療機関が当該担当者から損害賠償請求を受けることも考えられます</a:t>
            </a:r>
            <a:r>
              <a:rPr lang="ja-JP" altLang="en-US" sz="2000" kern="100" dirty="0">
                <a:effectLst/>
                <a:latin typeface="ＭＳ 明朝" panose="02020609040205080304" pitchFamily="17" charset="-128"/>
                <a:ea typeface="ＭＳ 明朝" panose="02020609040205080304" pitchFamily="17" charset="-128"/>
                <a:cs typeface="Times New Roman" panose="02020603050405020304" pitchFamily="18" charset="0"/>
              </a:rPr>
              <a:t>（東京地裁平成２５・２・１９判決）。</a:t>
            </a:r>
          </a:p>
        </p:txBody>
      </p:sp>
    </p:spTree>
    <p:extLst>
      <p:ext uri="{BB962C8B-B14F-4D97-AF65-F5344CB8AC3E}">
        <p14:creationId xmlns:p14="http://schemas.microsoft.com/office/powerpoint/2010/main" val="40426697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550F7F04-607D-59E5-09FC-1A1354B4C6F3}"/>
              </a:ext>
            </a:extLst>
          </p:cNvPr>
          <p:cNvSpPr txBox="1"/>
          <p:nvPr/>
        </p:nvSpPr>
        <p:spPr>
          <a:xfrm>
            <a:off x="176676" y="210393"/>
            <a:ext cx="11838648" cy="6532558"/>
          </a:xfrm>
          <a:prstGeom prst="rect">
            <a:avLst/>
          </a:prstGeom>
          <a:noFill/>
        </p:spPr>
        <p:txBody>
          <a:bodyPr wrap="square">
            <a:spAutoFit/>
          </a:bodyPr>
          <a:lstStyle/>
          <a:p>
            <a:pPr algn="just"/>
            <a:r>
              <a:rPr lang="ja-JP" altLang="en-US" sz="2000" b="1" kern="100" dirty="0">
                <a:solidFill>
                  <a:srgbClr val="FF00FF"/>
                </a:solidFill>
                <a:effectLst/>
                <a:latin typeface="ＭＳ 明朝" panose="02020609040205080304" pitchFamily="17" charset="-128"/>
                <a:ea typeface="ＭＳ 明朝" panose="02020609040205080304" pitchFamily="17" charset="-128"/>
                <a:cs typeface="Times New Roman" panose="02020603050405020304" pitchFamily="18" charset="0"/>
              </a:rPr>
              <a:t>№</a:t>
            </a:r>
            <a:r>
              <a:rPr lang="en-US" altLang="ja-JP" sz="2000" b="1" kern="100" dirty="0">
                <a:solidFill>
                  <a:srgbClr val="FF00FF"/>
                </a:solidFill>
                <a:latin typeface="ＭＳ 明朝" panose="02020609040205080304" pitchFamily="17" charset="-128"/>
                <a:ea typeface="ＭＳ 明朝" panose="02020609040205080304" pitchFamily="17" charset="-128"/>
                <a:cs typeface="Times New Roman" panose="02020603050405020304" pitchFamily="18" charset="0"/>
              </a:rPr>
              <a:t>20</a:t>
            </a:r>
          </a:p>
          <a:p>
            <a:pPr algn="just"/>
            <a:r>
              <a:rPr lang="ja-JP" altLang="en-US" sz="2000" b="1" kern="100" dirty="0">
                <a:solidFill>
                  <a:srgbClr val="FF0000"/>
                </a:solidFill>
                <a:effectLst/>
                <a:latin typeface="ＭＳ 明朝" panose="02020609040205080304" pitchFamily="17" charset="-128"/>
                <a:ea typeface="ＭＳ 明朝" panose="02020609040205080304" pitchFamily="17" charset="-128"/>
                <a:cs typeface="Times New Roman" panose="02020603050405020304" pitchFamily="18" charset="0"/>
              </a:rPr>
              <a:t>　　　　</a:t>
            </a:r>
            <a:r>
              <a:rPr lang="ja-JP" altLang="en-US" sz="2000" b="1" i="1" kern="100" dirty="0">
                <a:solidFill>
                  <a:srgbClr val="FF0000"/>
                </a:solidFill>
                <a:effectLst/>
                <a:latin typeface="ＭＳ 明朝" panose="02020609040205080304" pitchFamily="17" charset="-128"/>
                <a:ea typeface="ＭＳ 明朝" panose="02020609040205080304" pitchFamily="17" charset="-128"/>
                <a:cs typeface="Times New Roman" panose="02020603050405020304" pitchFamily="18" charset="0"/>
              </a:rPr>
              <a:t>　</a:t>
            </a:r>
            <a:r>
              <a:rPr lang="en-US" altLang="ja-JP" sz="2000" b="1" i="1" u="sng"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a:t>
            </a:r>
            <a:r>
              <a:rPr lang="ja-JP" altLang="ja-JP" sz="2000" b="1" i="1" u="sng"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ｲ</a:t>
            </a:r>
            <a:r>
              <a:rPr lang="en-US" altLang="ja-JP" sz="2000" b="1" i="1" u="sng"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a:t>
            </a:r>
            <a:r>
              <a:rPr lang="ja-JP" altLang="ja-JP" sz="2000" b="1" i="1" u="sng"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　病院の基本方針を病院内</a:t>
            </a:r>
            <a:r>
              <a:rPr lang="ja-JP" altLang="en-US" sz="2000" b="1" i="1" u="sng"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の規則・</a:t>
            </a:r>
            <a:r>
              <a:rPr lang="ja-JP" altLang="ja-JP" sz="2000" b="1" i="1" u="sng"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規程</a:t>
            </a:r>
            <a:r>
              <a:rPr lang="ja-JP" altLang="en-US" sz="2000" b="1" i="1" u="sng"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化</a:t>
            </a:r>
            <a:r>
              <a:rPr lang="ja-JP" altLang="ja-JP" sz="2000" b="1" i="1" u="sng"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a:t>
            </a:r>
            <a:endParaRPr lang="en-US"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r>
              <a:rPr lang="ja-JP" altLang="en-US" sz="2000" b="1" kern="100" dirty="0">
                <a:solidFill>
                  <a:srgbClr val="FF0000"/>
                </a:solidFill>
                <a:latin typeface="ＭＳ 明朝" panose="02020609040205080304" pitchFamily="17" charset="-128"/>
                <a:ea typeface="ＭＳ 明朝" panose="02020609040205080304" pitchFamily="17" charset="-128"/>
                <a:cs typeface="Times New Roman" panose="02020603050405020304" pitchFamily="18" charset="0"/>
              </a:rPr>
              <a:t>　　　　病院の組織的対応をうながす</a:t>
            </a:r>
            <a:r>
              <a:rPr lang="en-US" altLang="ja-JP" sz="2000" b="1" kern="100" dirty="0">
                <a:solidFill>
                  <a:srgbClr val="FF0000"/>
                </a:solidFill>
                <a:latin typeface="ＭＳ 明朝" panose="02020609040205080304" pitchFamily="17" charset="-128"/>
                <a:ea typeface="ＭＳ 明朝" panose="02020609040205080304" pitchFamily="17" charset="-128"/>
                <a:cs typeface="Times New Roman" panose="02020603050405020304" pitchFamily="18" charset="0"/>
              </a:rPr>
              <a:t>【</a:t>
            </a:r>
            <a:r>
              <a:rPr lang="ja-JP" altLang="en-US" sz="2000" b="1" kern="100" dirty="0">
                <a:solidFill>
                  <a:srgbClr val="FF0000"/>
                </a:solidFill>
                <a:latin typeface="ＭＳ 明朝" panose="02020609040205080304" pitchFamily="17" charset="-128"/>
                <a:ea typeface="ＭＳ 明朝" panose="02020609040205080304" pitchFamily="17" charset="-128"/>
                <a:cs typeface="Times New Roman" panose="02020603050405020304" pitchFamily="18" charset="0"/>
              </a:rPr>
              <a:t>院内秩序維持管理規程</a:t>
            </a:r>
            <a:r>
              <a:rPr lang="en-US" altLang="ja-JP" sz="2000" b="1" kern="100" dirty="0">
                <a:solidFill>
                  <a:srgbClr val="FF0000"/>
                </a:solidFill>
                <a:latin typeface="ＭＳ 明朝" panose="02020609040205080304" pitchFamily="17" charset="-128"/>
                <a:ea typeface="ＭＳ 明朝" panose="02020609040205080304" pitchFamily="17" charset="-128"/>
                <a:cs typeface="Times New Roman" panose="02020603050405020304" pitchFamily="18" charset="0"/>
              </a:rPr>
              <a:t>】</a:t>
            </a:r>
            <a:endParaRPr lang="en-US"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algn="just"/>
            <a:endParaRPr lang="en-US" altLang="ja-JP" sz="2000" kern="100" dirty="0">
              <a:latin typeface="ＭＳ 明朝" panose="02020609040205080304" pitchFamily="17" charset="-128"/>
              <a:ea typeface="ＭＳ 明朝" panose="02020609040205080304" pitchFamily="17" charset="-128"/>
              <a:cs typeface="Times New Roman" panose="02020603050405020304" pitchFamily="18" charset="0"/>
            </a:endParaRPr>
          </a:p>
          <a:p>
            <a:pPr algn="just"/>
            <a:r>
              <a:rPr lang="ja-JP" altLang="en-US" sz="2000" kern="100" dirty="0">
                <a:latin typeface="ＭＳ 明朝" panose="02020609040205080304" pitchFamily="17" charset="-128"/>
                <a:ea typeface="ＭＳ 明朝" panose="02020609040205080304" pitchFamily="17" charset="-128"/>
                <a:cs typeface="Times New Roman" panose="02020603050405020304" pitchFamily="18" charset="0"/>
              </a:rPr>
              <a:t>　</a:t>
            </a:r>
            <a:r>
              <a:rPr lang="ja-JP"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rPr>
              <a:t>Ａ病院は、</a:t>
            </a:r>
            <a:r>
              <a:rPr lang="ja-JP" altLang="ja-JP" sz="2000" b="1" kern="100" dirty="0">
                <a:effectLst/>
                <a:latin typeface="ＭＳ 明朝" panose="02020609040205080304" pitchFamily="17" charset="-128"/>
                <a:ea typeface="ＭＳ 明朝" panose="02020609040205080304" pitchFamily="17" charset="-128"/>
                <a:cs typeface="Times New Roman" panose="02020603050405020304" pitchFamily="18" charset="0"/>
              </a:rPr>
              <a:t>平成２６年に「Ａ病院における秩序維持管理規程」を制定</a:t>
            </a:r>
            <a:r>
              <a:rPr lang="ja-JP"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rPr>
              <a:t>して、Ａ病院がペイハラに病院組織として取組むことを</a:t>
            </a:r>
            <a:r>
              <a:rPr lang="ja-JP" altLang="en-US" sz="2000" kern="100" dirty="0">
                <a:latin typeface="ＭＳ 明朝" panose="02020609040205080304" pitchFamily="17" charset="-128"/>
                <a:ea typeface="ＭＳ 明朝" panose="02020609040205080304" pitchFamily="17" charset="-128"/>
                <a:cs typeface="Times New Roman" panose="02020603050405020304" pitchFamily="18" charset="0"/>
              </a:rPr>
              <a:t>明らかに</a:t>
            </a:r>
            <a:r>
              <a:rPr lang="ja-JP"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rPr>
              <a:t>し、その基本方針や基本姿勢を宣明しています。</a:t>
            </a:r>
            <a:endParaRPr lang="en-US"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algn="just"/>
            <a:r>
              <a:rPr lang="ja-JP" altLang="en-US" sz="2000" kern="100" dirty="0">
                <a:effectLst/>
                <a:latin typeface="ＭＳ 明朝" panose="02020609040205080304" pitchFamily="17" charset="-128"/>
                <a:ea typeface="ＭＳ 明朝" panose="02020609040205080304" pitchFamily="17" charset="-128"/>
                <a:cs typeface="Times New Roman" panose="02020603050405020304" pitchFamily="18" charset="0"/>
              </a:rPr>
              <a:t>　</a:t>
            </a:r>
            <a:r>
              <a:rPr lang="ja-JP"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rPr>
              <a:t>同様に、</a:t>
            </a:r>
            <a:r>
              <a:rPr lang="ja-JP" altLang="ja-JP" sz="2000" u="sng" kern="100" dirty="0">
                <a:effectLst/>
                <a:latin typeface="ＭＳ 明朝" panose="02020609040205080304" pitchFamily="17" charset="-128"/>
                <a:ea typeface="ＭＳ 明朝" panose="02020609040205080304" pitchFamily="17" charset="-128"/>
                <a:cs typeface="Times New Roman" panose="02020603050405020304" pitchFamily="18" charset="0"/>
              </a:rPr>
              <a:t>これからの病院は、次のような院内秩序維持管理規程を置くことによって、ペイハラに対する病院の基本方針や基本姿勢を明らかにし、具体的な措置行為を定めるべきではないでしょうか</a:t>
            </a:r>
            <a:r>
              <a:rPr lang="ja-JP"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rPr>
              <a:t>。</a:t>
            </a:r>
            <a:r>
              <a:rPr lang="ja-JP" altLang="ja-JP" sz="2000" u="sng" kern="100" dirty="0">
                <a:effectLst/>
                <a:latin typeface="ＭＳ 明朝" panose="02020609040205080304" pitchFamily="17" charset="-128"/>
                <a:ea typeface="ＭＳ 明朝" panose="02020609040205080304" pitchFamily="17" charset="-128"/>
                <a:cs typeface="Times New Roman" panose="02020603050405020304" pitchFamily="18" charset="0"/>
              </a:rPr>
              <a:t>病院職員は、そのことによって</a:t>
            </a:r>
            <a:r>
              <a:rPr lang="ja-JP" altLang="ja-JP" sz="2000" b="1" u="sng" kern="100" dirty="0">
                <a:solidFill>
                  <a:srgbClr val="FF0000"/>
                </a:solidFill>
                <a:latin typeface="ＭＳ 明朝" panose="02020609040205080304" pitchFamily="17" charset="-128"/>
                <a:ea typeface="ＭＳ 明朝" panose="02020609040205080304" pitchFamily="17" charset="-128"/>
                <a:cs typeface="Times New Roman" panose="02020603050405020304" pitchFamily="18" charset="0"/>
              </a:rPr>
              <a:t>“</a:t>
            </a:r>
            <a:r>
              <a:rPr lang="ja-JP" altLang="ja-JP" sz="2000" b="1" u="sng" kern="100" dirty="0">
                <a:solidFill>
                  <a:srgbClr val="FF0000"/>
                </a:solidFill>
                <a:effectLst/>
                <a:latin typeface="ＭＳ 明朝" panose="02020609040205080304" pitchFamily="17" charset="-128"/>
                <a:ea typeface="ＭＳ 明朝" panose="02020609040205080304" pitchFamily="17" charset="-128"/>
                <a:cs typeface="Times New Roman" panose="02020603050405020304" pitchFamily="18" charset="0"/>
              </a:rPr>
              <a:t>病院全体の後方支援</a:t>
            </a:r>
            <a:r>
              <a:rPr lang="ja-JP" altLang="en-US" sz="2000" b="1" u="sng" kern="100" dirty="0">
                <a:solidFill>
                  <a:srgbClr val="FF0000"/>
                </a:solidFill>
                <a:effectLst/>
                <a:latin typeface="ＭＳ 明朝" panose="02020609040205080304" pitchFamily="17" charset="-128"/>
                <a:ea typeface="ＭＳ 明朝" panose="02020609040205080304" pitchFamily="17" charset="-128"/>
                <a:cs typeface="Times New Roman" panose="02020603050405020304" pitchFamily="18" charset="0"/>
              </a:rPr>
              <a:t>”</a:t>
            </a:r>
            <a:r>
              <a:rPr lang="ja-JP" altLang="ja-JP" sz="2000" u="sng" kern="100" dirty="0">
                <a:effectLst/>
                <a:latin typeface="ＭＳ 明朝" panose="02020609040205080304" pitchFamily="17" charset="-128"/>
                <a:ea typeface="ＭＳ 明朝" panose="02020609040205080304" pitchFamily="17" charset="-128"/>
                <a:cs typeface="Times New Roman" panose="02020603050405020304" pitchFamily="18" charset="0"/>
              </a:rPr>
              <a:t>を信頼し、</a:t>
            </a:r>
            <a:r>
              <a:rPr lang="ja-JP" altLang="ja-JP" sz="2000" b="1" u="sng" kern="100" dirty="0">
                <a:solidFill>
                  <a:srgbClr val="FF0000"/>
                </a:solidFill>
                <a:latin typeface="ＭＳ 明朝" panose="02020609040205080304" pitchFamily="17" charset="-128"/>
                <a:ea typeface="ＭＳ 明朝" panose="02020609040205080304" pitchFamily="17" charset="-128"/>
                <a:cs typeface="Times New Roman" panose="02020603050405020304" pitchFamily="18" charset="0"/>
              </a:rPr>
              <a:t>“</a:t>
            </a:r>
            <a:r>
              <a:rPr lang="ja-JP" altLang="ja-JP" sz="2000" b="1" u="sng" kern="100" dirty="0">
                <a:solidFill>
                  <a:srgbClr val="FF0000"/>
                </a:solidFill>
                <a:effectLst/>
                <a:latin typeface="ＭＳ 明朝" panose="02020609040205080304" pitchFamily="17" charset="-128"/>
                <a:ea typeface="ＭＳ 明朝" panose="02020609040205080304" pitchFamily="17" charset="-128"/>
                <a:cs typeface="Times New Roman" panose="02020603050405020304" pitchFamily="18" charset="0"/>
              </a:rPr>
              <a:t>病院という職場での安心を得る</a:t>
            </a:r>
            <a:r>
              <a:rPr lang="ja-JP" altLang="ja-JP" sz="2000" b="1" u="sng" kern="100" dirty="0">
                <a:solidFill>
                  <a:srgbClr val="FF0000"/>
                </a:solidFill>
                <a:latin typeface="ＭＳ 明朝" panose="02020609040205080304" pitchFamily="17" charset="-128"/>
                <a:ea typeface="ＭＳ 明朝" panose="02020609040205080304" pitchFamily="17" charset="-128"/>
                <a:cs typeface="Times New Roman" panose="02020603050405020304" pitchFamily="18" charset="0"/>
              </a:rPr>
              <a:t>”</a:t>
            </a:r>
            <a:r>
              <a:rPr lang="ja-JP" altLang="ja-JP" sz="2000" u="sng" kern="100" dirty="0">
                <a:effectLst/>
                <a:latin typeface="ＭＳ 明朝" panose="02020609040205080304" pitchFamily="17" charset="-128"/>
                <a:ea typeface="ＭＳ 明朝" panose="02020609040205080304" pitchFamily="17" charset="-128"/>
                <a:cs typeface="Times New Roman" panose="02020603050405020304" pitchFamily="18" charset="0"/>
              </a:rPr>
              <a:t>ことができます</a:t>
            </a:r>
            <a:r>
              <a:rPr lang="ja-JP"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rPr>
              <a:t>。</a:t>
            </a:r>
            <a:endParaRPr lang="en-US"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algn="just"/>
            <a:r>
              <a:rPr lang="ja-JP" altLang="en-US" sz="1050" b="1" kern="100" dirty="0">
                <a:effectLst/>
                <a:latin typeface="ＭＳ 明朝" panose="02020609040205080304" pitchFamily="17" charset="-128"/>
                <a:ea typeface="ＭＳ 明朝" panose="02020609040205080304" pitchFamily="17" charset="-128"/>
                <a:cs typeface="Times New Roman" panose="02020603050405020304" pitchFamily="18" charset="0"/>
              </a:rPr>
              <a:t>・・・・・・・・・・・・・・・・・・・・・・・・・・・・・・・・・・・・・・・・・・・・・ ・・・・・・・・・・・・・・・・・・・・・・・・・・・・・・・・・・・・・・・・・</a:t>
            </a:r>
          </a:p>
          <a:p>
            <a:pPr algn="ctr"/>
            <a:r>
              <a:rPr lang="ja-JP" altLang="en-US" sz="1600" b="1" kern="100" dirty="0">
                <a:latin typeface="ＭＳ 明朝" panose="02020609040205080304" pitchFamily="17" charset="-128"/>
                <a:ea typeface="ＭＳ 明朝" panose="02020609040205080304" pitchFamily="17" charset="-128"/>
                <a:cs typeface="Times New Roman" panose="02020603050405020304" pitchFamily="18" charset="0"/>
              </a:rPr>
              <a:t>病院内における秩序維持管理規程（Ａ病院）</a:t>
            </a:r>
          </a:p>
          <a:p>
            <a:pPr algn="just"/>
            <a:r>
              <a:rPr lang="ja-JP" altLang="ja-JP" sz="1600" kern="100" dirty="0">
                <a:effectLst/>
                <a:latin typeface="Century" panose="02040604050505020304" pitchFamily="18" charset="0"/>
                <a:ea typeface="ＭＳ 明朝" panose="02020609040205080304" pitchFamily="17" charset="-128"/>
                <a:cs typeface="Times New Roman" panose="02020603050405020304" pitchFamily="18" charset="0"/>
              </a:rPr>
              <a:t>（前文）</a:t>
            </a:r>
          </a:p>
          <a:p>
            <a:pPr algn="just"/>
            <a:r>
              <a:rPr lang="ja-JP" altLang="ja-JP" sz="1600" kern="100" dirty="0">
                <a:effectLst/>
                <a:latin typeface="Century" panose="02040604050505020304" pitchFamily="18" charset="0"/>
                <a:ea typeface="ＭＳ 明朝" panose="02020609040205080304" pitchFamily="17" charset="-128"/>
                <a:cs typeface="Times New Roman" panose="02020603050405020304" pitchFamily="18" charset="0"/>
              </a:rPr>
              <a:t>　Ａ病院（以下「当院」といいます。）は、患者に対して真摯に対応し、その信頼や期待に応えることで、より質の高い医療を提供しようと心掛けています。しかしその一方で、少ないながら、診療を受ける患者及び家族その他の関係者（以下「患者・家族等」という。）からの常識の範囲を超えた要求や言動（以下「不当な要求や言動」といいます。）が見られることがあり、その中には、当院の病院職員や他の患者・家族等の人格を否定する言動、暴力、セクシュアルハラスメント等の尊厳を傷つけるものもあって、これらの行為は、当院の職場環境や診療環境の悪化を招いており、ゆゆしき問題となっています。</a:t>
            </a:r>
          </a:p>
          <a:p>
            <a:pPr algn="just"/>
            <a:r>
              <a:rPr lang="ja-JP" altLang="ja-JP" sz="1600" kern="100" dirty="0">
                <a:effectLst/>
                <a:latin typeface="Century" panose="02040604050505020304" pitchFamily="18" charset="0"/>
                <a:ea typeface="ＭＳ 明朝" panose="02020609040205080304" pitchFamily="17" charset="-128"/>
                <a:cs typeface="Times New Roman" panose="02020603050405020304" pitchFamily="18" charset="0"/>
              </a:rPr>
              <a:t>　</a:t>
            </a:r>
            <a:r>
              <a:rPr lang="ja-JP" altLang="ja-JP" sz="1600" u="sng" kern="100" dirty="0">
                <a:effectLst/>
                <a:latin typeface="Century" panose="02040604050505020304" pitchFamily="18" charset="0"/>
                <a:ea typeface="ＭＳ 明朝" panose="02020609040205080304" pitchFamily="17" charset="-128"/>
                <a:cs typeface="Times New Roman" panose="02020603050405020304" pitchFamily="18" charset="0"/>
              </a:rPr>
              <a:t>当院は、</a:t>
            </a:r>
            <a:r>
              <a:rPr lang="ja-JP" altLang="ja-JP" sz="1600" b="1" u="sng" kern="100" dirty="0">
                <a:effectLst/>
                <a:latin typeface="Century" panose="02040604050505020304" pitchFamily="18" charset="0"/>
                <a:ea typeface="ＭＳ 明朝" panose="02020609040205080304" pitchFamily="17" charset="-128"/>
                <a:cs typeface="Times New Roman" panose="02020603050405020304" pitchFamily="18" charset="0"/>
              </a:rPr>
              <a:t>病院職員</a:t>
            </a:r>
            <a:r>
              <a:rPr lang="ja-JP" altLang="ja-JP" sz="1600" u="sng" kern="100" dirty="0">
                <a:effectLst/>
                <a:latin typeface="Century" panose="02040604050505020304" pitchFamily="18" charset="0"/>
                <a:ea typeface="ＭＳ 明朝" panose="02020609040205080304" pitchFamily="17" charset="-128"/>
                <a:cs typeface="Times New Roman" panose="02020603050405020304" pitchFamily="18" charset="0"/>
              </a:rPr>
              <a:t>や</a:t>
            </a:r>
            <a:r>
              <a:rPr lang="ja-JP" altLang="ja-JP" sz="1600" b="1" u="sng" kern="100" dirty="0">
                <a:effectLst/>
                <a:latin typeface="Century" panose="02040604050505020304" pitchFamily="18" charset="0"/>
                <a:ea typeface="ＭＳ 明朝" panose="02020609040205080304" pitchFamily="17" charset="-128"/>
                <a:cs typeface="Times New Roman" panose="02020603050405020304" pitchFamily="18" charset="0"/>
              </a:rPr>
              <a:t>他の患者・家族等</a:t>
            </a:r>
            <a:r>
              <a:rPr lang="ja-JP" altLang="ja-JP" sz="1600" u="sng" kern="100" dirty="0">
                <a:effectLst/>
                <a:latin typeface="Century" panose="02040604050505020304" pitchFamily="18" charset="0"/>
                <a:ea typeface="ＭＳ 明朝" panose="02020609040205080304" pitchFamily="17" charset="-128"/>
                <a:cs typeface="Times New Roman" panose="02020603050405020304" pitchFamily="18" charset="0"/>
              </a:rPr>
              <a:t>の</a:t>
            </a:r>
            <a:r>
              <a:rPr lang="ja-JP" altLang="ja-JP" sz="1600" b="1" u="sng" kern="100" dirty="0">
                <a:effectLst/>
                <a:latin typeface="Century" panose="02040604050505020304" pitchFamily="18" charset="0"/>
                <a:ea typeface="ＭＳ 明朝" panose="02020609040205080304" pitchFamily="17" charset="-128"/>
                <a:cs typeface="Times New Roman" panose="02020603050405020304" pitchFamily="18" charset="0"/>
              </a:rPr>
              <a:t>人権を尊重し擁護</a:t>
            </a:r>
            <a:r>
              <a:rPr lang="ja-JP" altLang="ja-JP" sz="1600" u="sng" kern="100" dirty="0">
                <a:effectLst/>
                <a:latin typeface="Century" panose="02040604050505020304" pitchFamily="18" charset="0"/>
                <a:ea typeface="ＭＳ 明朝" panose="02020609040205080304" pitchFamily="17" charset="-128"/>
                <a:cs typeface="Times New Roman" panose="02020603050405020304" pitchFamily="18" charset="0"/>
              </a:rPr>
              <a:t>するため、これらの患者・家族等からの不当な要求や言動に対しては、毅然とした態度で対応していきます</a:t>
            </a:r>
            <a:r>
              <a:rPr lang="ja-JP" altLang="ja-JP" sz="1600" kern="100" dirty="0">
                <a:effectLst/>
                <a:latin typeface="Century" panose="02040604050505020304" pitchFamily="18" charset="0"/>
                <a:ea typeface="ＭＳ 明朝" panose="02020609040205080304" pitchFamily="17" charset="-128"/>
                <a:cs typeface="Times New Roman" panose="02020603050405020304" pitchFamily="18" charset="0"/>
              </a:rPr>
              <a:t>。</a:t>
            </a:r>
            <a:r>
              <a:rPr lang="ja-JP" altLang="ja-JP" sz="1600" u="sng" kern="100" dirty="0">
                <a:effectLst/>
                <a:latin typeface="Century" panose="02040604050505020304" pitchFamily="18" charset="0"/>
                <a:ea typeface="ＭＳ 明朝" panose="02020609040205080304" pitchFamily="17" charset="-128"/>
                <a:cs typeface="Times New Roman" panose="02020603050405020304" pitchFamily="18" charset="0"/>
              </a:rPr>
              <a:t>もし</a:t>
            </a:r>
            <a:r>
              <a:rPr lang="ja-JP" altLang="ja-JP" sz="1600" b="1" u="sng" kern="100" dirty="0">
                <a:effectLst/>
                <a:latin typeface="Century" panose="02040604050505020304" pitchFamily="18" charset="0"/>
                <a:ea typeface="ＭＳ 明朝" panose="02020609040205080304" pitchFamily="17" charset="-128"/>
                <a:cs typeface="Times New Roman" panose="02020603050405020304" pitchFamily="18" charset="0"/>
              </a:rPr>
              <a:t>病院職員</a:t>
            </a:r>
            <a:r>
              <a:rPr lang="ja-JP" altLang="ja-JP" sz="1600" u="sng" kern="100" dirty="0">
                <a:effectLst/>
                <a:latin typeface="Century" panose="02040604050505020304" pitchFamily="18" charset="0"/>
                <a:ea typeface="ＭＳ 明朝" panose="02020609040205080304" pitchFamily="17" charset="-128"/>
                <a:cs typeface="Times New Roman" panose="02020603050405020304" pitchFamily="18" charset="0"/>
              </a:rPr>
              <a:t>や</a:t>
            </a:r>
            <a:r>
              <a:rPr lang="ja-JP" altLang="ja-JP" sz="1600" b="1" u="sng" kern="100" dirty="0">
                <a:effectLst/>
                <a:latin typeface="Century" panose="02040604050505020304" pitchFamily="18" charset="0"/>
                <a:ea typeface="ＭＳ 明朝" panose="02020609040205080304" pitchFamily="17" charset="-128"/>
                <a:cs typeface="Times New Roman" panose="02020603050405020304" pitchFamily="18" charset="0"/>
              </a:rPr>
              <a:t>他の患者・家族等</a:t>
            </a:r>
            <a:r>
              <a:rPr lang="ja-JP" altLang="ja-JP" sz="1600" u="sng" kern="100" dirty="0">
                <a:effectLst/>
                <a:latin typeface="Century" panose="02040604050505020304" pitchFamily="18" charset="0"/>
                <a:ea typeface="ＭＳ 明朝" panose="02020609040205080304" pitchFamily="17" charset="-128"/>
                <a:cs typeface="Times New Roman" panose="02020603050405020304" pitchFamily="18" charset="0"/>
              </a:rPr>
              <a:t>が、これらの不当な要求や言動を受けた際には、</a:t>
            </a:r>
            <a:r>
              <a:rPr lang="ja-JP" altLang="ja-JP" sz="1600" b="1" u="sng" kern="100" dirty="0">
                <a:effectLst/>
                <a:latin typeface="Century" panose="02040604050505020304" pitchFamily="18" charset="0"/>
                <a:ea typeface="ＭＳ 明朝" panose="02020609040205080304" pitchFamily="17" charset="-128"/>
                <a:cs typeface="Times New Roman" panose="02020603050405020304" pitchFamily="18" charset="0"/>
              </a:rPr>
              <a:t>当院の組織をあげて対応していく</a:t>
            </a:r>
            <a:r>
              <a:rPr lang="ja-JP" altLang="ja-JP" sz="1600" u="sng" kern="100" dirty="0">
                <a:effectLst/>
                <a:latin typeface="Century" panose="02040604050505020304" pitchFamily="18" charset="0"/>
                <a:ea typeface="ＭＳ 明朝" panose="02020609040205080304" pitchFamily="17" charset="-128"/>
                <a:cs typeface="Times New Roman" panose="02020603050405020304" pitchFamily="18" charset="0"/>
              </a:rPr>
              <a:t>ことといたします</a:t>
            </a:r>
            <a:r>
              <a:rPr lang="ja-JP" altLang="ja-JP" sz="1600" kern="100" dirty="0">
                <a:effectLst/>
                <a:latin typeface="Century" panose="02040604050505020304" pitchFamily="18" charset="0"/>
                <a:ea typeface="ＭＳ 明朝" panose="02020609040205080304" pitchFamily="17" charset="-128"/>
                <a:cs typeface="Times New Roman" panose="02020603050405020304" pitchFamily="18" charset="0"/>
              </a:rPr>
              <a:t>。</a:t>
            </a:r>
          </a:p>
          <a:p>
            <a:pPr algn="just"/>
            <a:r>
              <a:rPr lang="ja-JP" altLang="ja-JP" sz="1600" kern="100" dirty="0">
                <a:effectLst/>
                <a:latin typeface="Century" panose="02040604050505020304" pitchFamily="18" charset="0"/>
                <a:ea typeface="ＭＳ 明朝" panose="02020609040205080304" pitchFamily="17" charset="-128"/>
                <a:cs typeface="Times New Roman" panose="02020603050405020304" pitchFamily="18" charset="0"/>
              </a:rPr>
              <a:t>　よって、</a:t>
            </a:r>
            <a:r>
              <a:rPr lang="ja-JP" altLang="ja-JP" sz="1600" u="sng" kern="100" dirty="0">
                <a:effectLst/>
                <a:latin typeface="Century" panose="02040604050505020304" pitchFamily="18" charset="0"/>
                <a:ea typeface="ＭＳ 明朝" panose="02020609040205080304" pitchFamily="17" charset="-128"/>
                <a:cs typeface="Times New Roman" panose="02020603050405020304" pitchFamily="18" charset="0"/>
              </a:rPr>
              <a:t>当院は、あらゆる患者に対しより質の高い医療と診療環境を提供し、</a:t>
            </a:r>
            <a:r>
              <a:rPr lang="ja-JP" altLang="ja-JP" sz="1600" b="1" u="sng" kern="100" dirty="0">
                <a:effectLst/>
                <a:latin typeface="Century" panose="02040604050505020304" pitchFamily="18" charset="0"/>
                <a:ea typeface="ＭＳ 明朝" panose="02020609040205080304" pitchFamily="17" charset="-128"/>
                <a:cs typeface="Times New Roman" panose="02020603050405020304" pitchFamily="18" charset="0"/>
              </a:rPr>
              <a:t>病院職員</a:t>
            </a:r>
            <a:r>
              <a:rPr lang="ja-JP" altLang="ja-JP" sz="1600" u="sng" kern="100" dirty="0">
                <a:effectLst/>
                <a:latin typeface="Century" panose="02040604050505020304" pitchFamily="18" charset="0"/>
                <a:ea typeface="ＭＳ 明朝" panose="02020609040205080304" pitchFamily="17" charset="-128"/>
                <a:cs typeface="Times New Roman" panose="02020603050405020304" pitchFamily="18" charset="0"/>
              </a:rPr>
              <a:t>や</a:t>
            </a:r>
            <a:r>
              <a:rPr lang="ja-JP" altLang="ja-JP" sz="1600" b="1" u="sng" kern="100" dirty="0">
                <a:effectLst/>
                <a:latin typeface="Century" panose="02040604050505020304" pitchFamily="18" charset="0"/>
                <a:ea typeface="ＭＳ 明朝" panose="02020609040205080304" pitchFamily="17" charset="-128"/>
                <a:cs typeface="Times New Roman" panose="02020603050405020304" pitchFamily="18" charset="0"/>
              </a:rPr>
              <a:t>他の患者・家族等</a:t>
            </a:r>
            <a:r>
              <a:rPr lang="ja-JP" altLang="ja-JP" sz="1600" u="sng" kern="100" dirty="0">
                <a:effectLst/>
                <a:latin typeface="Century" panose="02040604050505020304" pitchFamily="18" charset="0"/>
                <a:ea typeface="ＭＳ 明朝" panose="02020609040205080304" pitchFamily="17" charset="-128"/>
                <a:cs typeface="Times New Roman" panose="02020603050405020304" pitchFamily="18" charset="0"/>
              </a:rPr>
              <a:t>の</a:t>
            </a:r>
            <a:r>
              <a:rPr lang="ja-JP" altLang="ja-JP" sz="1600" b="1" u="sng" kern="100" dirty="0">
                <a:effectLst/>
                <a:latin typeface="Century" panose="02040604050505020304" pitchFamily="18" charset="0"/>
                <a:ea typeface="ＭＳ 明朝" panose="02020609040205080304" pitchFamily="17" charset="-128"/>
                <a:cs typeface="Times New Roman" panose="02020603050405020304" pitchFamily="18" charset="0"/>
              </a:rPr>
              <a:t>人権を守るため</a:t>
            </a:r>
            <a:r>
              <a:rPr lang="ja-JP" altLang="ja-JP" sz="1600" u="sng" kern="100" dirty="0">
                <a:effectLst/>
                <a:latin typeface="Century" panose="02040604050505020304" pitchFamily="18" charset="0"/>
                <a:ea typeface="ＭＳ 明朝" panose="02020609040205080304" pitchFamily="17" charset="-128"/>
                <a:cs typeface="Times New Roman" panose="02020603050405020304" pitchFamily="18" charset="0"/>
              </a:rPr>
              <a:t>に、患者・家族等からの不当な要求や言動にかかる暴言・暴力・セクハラなどのハラスメントについて、以下のとおり、病院内の秩序維持管理規程を制定いたします</a:t>
            </a:r>
            <a:r>
              <a:rPr lang="ja-JP" altLang="ja-JP" sz="1600" kern="100" dirty="0">
                <a:effectLst/>
                <a:latin typeface="Century" panose="02040604050505020304" pitchFamily="18" charset="0"/>
                <a:ea typeface="ＭＳ 明朝" panose="02020609040205080304" pitchFamily="17" charset="-128"/>
                <a:cs typeface="Times New Roman" panose="02020603050405020304" pitchFamily="18" charset="0"/>
              </a:rPr>
              <a:t>。</a:t>
            </a:r>
          </a:p>
        </p:txBody>
      </p:sp>
    </p:spTree>
    <p:extLst>
      <p:ext uri="{BB962C8B-B14F-4D97-AF65-F5344CB8AC3E}">
        <p14:creationId xmlns:p14="http://schemas.microsoft.com/office/powerpoint/2010/main" val="40740611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550F7F04-607D-59E5-09FC-1A1354B4C6F3}"/>
              </a:ext>
            </a:extLst>
          </p:cNvPr>
          <p:cNvSpPr txBox="1"/>
          <p:nvPr/>
        </p:nvSpPr>
        <p:spPr>
          <a:xfrm>
            <a:off x="176676" y="210393"/>
            <a:ext cx="11838648" cy="6440225"/>
          </a:xfrm>
          <a:prstGeom prst="rect">
            <a:avLst/>
          </a:prstGeom>
          <a:noFill/>
        </p:spPr>
        <p:txBody>
          <a:bodyPr wrap="square">
            <a:spAutoFit/>
          </a:bodyPr>
          <a:lstStyle/>
          <a:p>
            <a:pPr algn="just"/>
            <a:r>
              <a:rPr lang="ja-JP" altLang="en-US" sz="2000" b="1" kern="100" dirty="0">
                <a:solidFill>
                  <a:srgbClr val="FF00FF"/>
                </a:solidFill>
                <a:effectLst/>
                <a:latin typeface="ＭＳ 明朝" panose="02020609040205080304" pitchFamily="17" charset="-128"/>
                <a:ea typeface="ＭＳ 明朝" panose="02020609040205080304" pitchFamily="17" charset="-128"/>
                <a:cs typeface="Times New Roman" panose="02020603050405020304" pitchFamily="18" charset="0"/>
              </a:rPr>
              <a:t>№</a:t>
            </a:r>
            <a:r>
              <a:rPr lang="en-US" altLang="ja-JP" sz="2000" b="1" kern="100" dirty="0">
                <a:solidFill>
                  <a:srgbClr val="FF00FF"/>
                </a:solidFill>
                <a:latin typeface="ＭＳ 明朝" panose="02020609040205080304" pitchFamily="17" charset="-128"/>
                <a:ea typeface="ＭＳ 明朝" panose="02020609040205080304" pitchFamily="17" charset="-128"/>
                <a:cs typeface="Times New Roman" panose="02020603050405020304" pitchFamily="18" charset="0"/>
              </a:rPr>
              <a:t>21</a:t>
            </a:r>
            <a:endParaRPr lang="en-US" altLang="ja-JP" sz="2000" b="1" kern="100" dirty="0">
              <a:solidFill>
                <a:srgbClr val="FF00FF"/>
              </a:solidFill>
              <a:effectLst/>
              <a:latin typeface="ＭＳ 明朝" panose="02020609040205080304" pitchFamily="17" charset="-128"/>
              <a:ea typeface="ＭＳ 明朝" panose="02020609040205080304" pitchFamily="17" charset="-128"/>
              <a:cs typeface="Times New Roman" panose="02020603050405020304" pitchFamily="18" charset="0"/>
            </a:endParaRPr>
          </a:p>
          <a:p>
            <a:pPr algn="just"/>
            <a:endParaRPr lang="en-US" altLang="ja-JP" sz="1600" kern="100" dirty="0">
              <a:latin typeface="ＭＳ 明朝" panose="02020609040205080304" pitchFamily="17" charset="-128"/>
              <a:ea typeface="ＭＳ 明朝" panose="02020609040205080304" pitchFamily="17" charset="-128"/>
              <a:cs typeface="Times New Roman" panose="02020603050405020304" pitchFamily="18" charset="0"/>
            </a:endParaRPr>
          </a:p>
          <a:p>
            <a:pPr algn="just"/>
            <a:r>
              <a:rPr lang="ja-JP" altLang="ja-JP" sz="1600" kern="100" dirty="0">
                <a:effectLst/>
                <a:latin typeface="ＭＳ 明朝" panose="02020609040205080304" pitchFamily="17" charset="-128"/>
                <a:ea typeface="ＭＳ 明朝" panose="02020609040205080304" pitchFamily="17" charset="-128"/>
                <a:cs typeface="Times New Roman" panose="02020603050405020304" pitchFamily="18" charset="0"/>
              </a:rPr>
              <a:t>（病院内の秩序維持措置）</a:t>
            </a:r>
          </a:p>
          <a:p>
            <a:pPr marL="139700" indent="-139700" algn="just"/>
            <a:r>
              <a:rPr lang="ja-JP" altLang="ja-JP" sz="1600" kern="100" dirty="0">
                <a:effectLst/>
                <a:latin typeface="ＭＳ 明朝" panose="02020609040205080304" pitchFamily="17" charset="-128"/>
                <a:ea typeface="ＭＳ 明朝" panose="02020609040205080304" pitchFamily="17" charset="-128"/>
                <a:cs typeface="Times New Roman" panose="02020603050405020304" pitchFamily="18" charset="0"/>
              </a:rPr>
              <a:t>第２条　・・・</a:t>
            </a:r>
          </a:p>
          <a:p>
            <a:pPr marL="406400" indent="-139700" algn="just"/>
            <a:r>
              <a:rPr lang="ja-JP" altLang="ja-JP" sz="1600" kern="100" dirty="0">
                <a:effectLst/>
                <a:latin typeface="ＭＳ 明朝" panose="02020609040205080304" pitchFamily="17" charset="-128"/>
                <a:ea typeface="ＭＳ 明朝" panose="02020609040205080304" pitchFamily="17" charset="-128"/>
                <a:cs typeface="Times New Roman" panose="02020603050405020304" pitchFamily="18" charset="0"/>
              </a:rPr>
              <a:t>２　</a:t>
            </a:r>
            <a:r>
              <a:rPr lang="ja-JP" altLang="ja-JP" sz="1600" b="1" u="sng"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院長は</a:t>
            </a:r>
            <a:r>
              <a:rPr lang="ja-JP" altLang="ja-JP" sz="1600" b="1" u="sng" kern="100" dirty="0">
                <a:latin typeface="ＭＳ 明朝" panose="02020609040205080304" pitchFamily="17" charset="-128"/>
                <a:ea typeface="ＭＳ 明朝" panose="02020609040205080304" pitchFamily="17" charset="-128"/>
                <a:cs typeface="Times New Roman" panose="02020603050405020304" pitchFamily="18" charset="0"/>
              </a:rPr>
              <a:t>、</a:t>
            </a:r>
            <a:r>
              <a:rPr lang="ja-JP" altLang="ja-JP" sz="1600" b="1" u="sng" kern="100" dirty="0">
                <a:effectLst/>
                <a:latin typeface="ＭＳ 明朝" panose="02020609040205080304" pitchFamily="17" charset="-128"/>
                <a:ea typeface="ＭＳ 明朝" panose="02020609040205080304" pitchFamily="17" charset="-128"/>
                <a:cs typeface="Times New Roman" panose="02020603050405020304" pitchFamily="18" charset="0"/>
              </a:rPr>
              <a:t>暴言・暴力・セクハラなどのハラスメントにより当院の業務に支障を生じさせる行為を行い病院内の秩序を乱す患者・家族等に対して、</a:t>
            </a:r>
            <a:r>
              <a:rPr lang="ja-JP" altLang="ja-JP" sz="1600" b="1" u="sng"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適切な指導をしなければならない</a:t>
            </a:r>
            <a:r>
              <a:rPr lang="ja-JP" altLang="ja-JP" sz="1600" b="1"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a:t>
            </a:r>
            <a:endParaRPr lang="en-US" altLang="ja-JP" sz="1600" b="1"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endParaRPr>
          </a:p>
          <a:p>
            <a:pPr marL="406400" indent="-139700" algn="just"/>
            <a:endParaRPr lang="ja-JP" altLang="ja-JP" sz="16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marL="139700" indent="-139700" algn="just"/>
            <a:r>
              <a:rPr lang="ja-JP" altLang="ja-JP" sz="1600" kern="100" dirty="0">
                <a:effectLst/>
                <a:latin typeface="ＭＳ 明朝" panose="02020609040205080304" pitchFamily="17" charset="-128"/>
                <a:ea typeface="ＭＳ 明朝" panose="02020609040205080304" pitchFamily="17" charset="-128"/>
                <a:cs typeface="Times New Roman" panose="02020603050405020304" pitchFamily="18" charset="0"/>
              </a:rPr>
              <a:t>（ハラスメント言動の是正勧告）</a:t>
            </a:r>
          </a:p>
          <a:p>
            <a:pPr marL="139700" indent="-139700" algn="just"/>
            <a:r>
              <a:rPr lang="ja-JP" altLang="ja-JP" sz="1600" kern="100" dirty="0">
                <a:effectLst/>
                <a:latin typeface="ＭＳ 明朝" panose="02020609040205080304" pitchFamily="17" charset="-128"/>
                <a:ea typeface="ＭＳ 明朝" panose="02020609040205080304" pitchFamily="17" charset="-128"/>
                <a:cs typeface="Times New Roman" panose="02020603050405020304" pitchFamily="18" charset="0"/>
              </a:rPr>
              <a:t>第３条　</a:t>
            </a:r>
            <a:r>
              <a:rPr lang="ja-JP" altLang="ja-JP" sz="1600" b="1" u="sng"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院長</a:t>
            </a:r>
            <a:r>
              <a:rPr lang="ja-JP" altLang="ja-JP" sz="1600" b="1" u="sng" kern="100" dirty="0">
                <a:effectLst/>
                <a:latin typeface="ＭＳ 明朝" panose="02020609040205080304" pitchFamily="17" charset="-128"/>
                <a:ea typeface="ＭＳ 明朝" panose="02020609040205080304" pitchFamily="17" charset="-128"/>
                <a:cs typeface="Times New Roman" panose="02020603050405020304" pitchFamily="18" charset="0"/>
              </a:rPr>
              <a:t>及び</a:t>
            </a:r>
            <a:r>
              <a:rPr lang="ja-JP" altLang="ja-JP" sz="1600" b="1" u="sng"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病院職員は</a:t>
            </a:r>
            <a:r>
              <a:rPr lang="ja-JP" altLang="ja-JP" sz="1600" kern="100" dirty="0">
                <a:effectLst/>
                <a:latin typeface="ＭＳ 明朝" panose="02020609040205080304" pitchFamily="17" charset="-128"/>
                <a:ea typeface="ＭＳ 明朝" panose="02020609040205080304" pitchFamily="17" charset="-128"/>
                <a:cs typeface="Times New Roman" panose="02020603050405020304" pitchFamily="18" charset="0"/>
              </a:rPr>
              <a:t>、病院内における秩序の維持に必要と判断した場合には、ハラスメント言動を繰り返して秩序を乱す患者・家族等に対し、</a:t>
            </a:r>
            <a:r>
              <a:rPr lang="ja-JP" altLang="ja-JP" sz="1600" b="1" u="sng" kern="100" dirty="0">
                <a:effectLst/>
                <a:latin typeface="ＭＳ 明朝" panose="02020609040205080304" pitchFamily="17" charset="-128"/>
                <a:ea typeface="ＭＳ 明朝" panose="02020609040205080304" pitchFamily="17" charset="-128"/>
                <a:cs typeface="Times New Roman" panose="02020603050405020304" pitchFamily="18" charset="0"/>
              </a:rPr>
              <a:t>当該言動の中止などその是正を口頭で勧告することができる</a:t>
            </a:r>
            <a:r>
              <a:rPr lang="ja-JP" altLang="ja-JP" sz="1600" b="1" kern="100" dirty="0">
                <a:effectLst/>
                <a:latin typeface="ＭＳ 明朝" panose="02020609040205080304" pitchFamily="17" charset="-128"/>
                <a:ea typeface="ＭＳ 明朝" panose="02020609040205080304" pitchFamily="17" charset="-128"/>
                <a:cs typeface="Times New Roman" panose="02020603050405020304" pitchFamily="18" charset="0"/>
              </a:rPr>
              <a:t>。</a:t>
            </a:r>
          </a:p>
          <a:p>
            <a:pPr indent="279400" algn="just"/>
            <a:r>
              <a:rPr lang="ja-JP" altLang="ja-JP" sz="1600" kern="100" dirty="0">
                <a:effectLst/>
                <a:latin typeface="ＭＳ 明朝" panose="02020609040205080304" pitchFamily="17" charset="-128"/>
                <a:ea typeface="ＭＳ 明朝" panose="02020609040205080304" pitchFamily="17" charset="-128"/>
                <a:cs typeface="Times New Roman" panose="02020603050405020304" pitchFamily="18" charset="0"/>
              </a:rPr>
              <a:t>２　</a:t>
            </a:r>
            <a:r>
              <a:rPr lang="ja-JP" altLang="ja-JP" sz="1600" u="sng" kern="100" dirty="0">
                <a:effectLst/>
                <a:latin typeface="ＭＳ 明朝" panose="02020609040205080304" pitchFamily="17" charset="-128"/>
                <a:ea typeface="ＭＳ 明朝" panose="02020609040205080304" pitchFamily="17" charset="-128"/>
                <a:cs typeface="Times New Roman" panose="02020603050405020304" pitchFamily="18" charset="0"/>
              </a:rPr>
              <a:t>院長は</a:t>
            </a:r>
            <a:r>
              <a:rPr lang="ja-JP" altLang="ja-JP" sz="1600" kern="100" dirty="0">
                <a:effectLst/>
                <a:latin typeface="ＭＳ 明朝" panose="02020609040205080304" pitchFamily="17" charset="-128"/>
                <a:ea typeface="ＭＳ 明朝" panose="02020609040205080304" pitchFamily="17" charset="-128"/>
                <a:cs typeface="Times New Roman" panose="02020603050405020304" pitchFamily="18" charset="0"/>
              </a:rPr>
              <a:t>、前項の</a:t>
            </a:r>
            <a:r>
              <a:rPr lang="ja-JP" altLang="ja-JP" sz="1600" b="1" u="sng" kern="100" dirty="0">
                <a:effectLst/>
                <a:latin typeface="ＭＳ 明朝" panose="02020609040205080304" pitchFamily="17" charset="-128"/>
                <a:ea typeface="ＭＳ 明朝" panose="02020609040205080304" pitchFamily="17" charset="-128"/>
                <a:cs typeface="Times New Roman" panose="02020603050405020304" pitchFamily="18" charset="0"/>
              </a:rPr>
              <a:t>是正勧告を書面</a:t>
            </a:r>
            <a:r>
              <a:rPr lang="ja-JP" altLang="ja-JP" sz="1600" u="sng" kern="100" dirty="0">
                <a:effectLst/>
                <a:latin typeface="ＭＳ 明朝" panose="02020609040205080304" pitchFamily="17" charset="-128"/>
                <a:ea typeface="ＭＳ 明朝" panose="02020609040205080304" pitchFamily="17" charset="-128"/>
                <a:cs typeface="Times New Roman" panose="02020603050405020304" pitchFamily="18" charset="0"/>
              </a:rPr>
              <a:t>で行うことができる</a:t>
            </a:r>
            <a:r>
              <a:rPr lang="ja-JP" altLang="ja-JP" sz="1600" kern="100" dirty="0">
                <a:effectLst/>
                <a:latin typeface="ＭＳ 明朝" panose="02020609040205080304" pitchFamily="17" charset="-128"/>
                <a:ea typeface="ＭＳ 明朝" panose="02020609040205080304" pitchFamily="17" charset="-128"/>
                <a:cs typeface="Times New Roman" panose="02020603050405020304" pitchFamily="18" charset="0"/>
              </a:rPr>
              <a:t>。</a:t>
            </a:r>
            <a:endParaRPr lang="en-US" altLang="ja-JP" sz="16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indent="279400" algn="just"/>
            <a:endParaRPr lang="ja-JP" altLang="ja-JP" sz="16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algn="just"/>
            <a:r>
              <a:rPr lang="ja-JP" altLang="ja-JP" sz="1600" kern="100" dirty="0">
                <a:effectLst/>
                <a:latin typeface="ＭＳ 明朝" panose="02020609040205080304" pitchFamily="17" charset="-128"/>
                <a:ea typeface="ＭＳ 明朝" panose="02020609040205080304" pitchFamily="17" charset="-128"/>
                <a:cs typeface="Times New Roman" panose="02020603050405020304" pitchFamily="18" charset="0"/>
              </a:rPr>
              <a:t>（退院・退去又は診療拒否等の勧告）</a:t>
            </a:r>
          </a:p>
          <a:p>
            <a:pPr marL="419100" indent="-419100" algn="just"/>
            <a:r>
              <a:rPr lang="ja-JP" altLang="ja-JP" sz="1600" kern="100" dirty="0">
                <a:effectLst/>
                <a:latin typeface="ＭＳ 明朝" panose="02020609040205080304" pitchFamily="17" charset="-128"/>
                <a:ea typeface="ＭＳ 明朝" panose="02020609040205080304" pitchFamily="17" charset="-128"/>
                <a:cs typeface="Times New Roman" panose="02020603050405020304" pitchFamily="18" charset="0"/>
              </a:rPr>
              <a:t>第４条　</a:t>
            </a:r>
            <a:r>
              <a:rPr lang="ja-JP" altLang="ja-JP" sz="1600" b="1" u="sng"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院長は</a:t>
            </a:r>
            <a:r>
              <a:rPr lang="ja-JP" altLang="ja-JP" sz="1600" b="1" kern="100" dirty="0">
                <a:effectLst/>
                <a:latin typeface="ＭＳ 明朝" panose="02020609040205080304" pitchFamily="17" charset="-128"/>
                <a:ea typeface="ＭＳ 明朝" panose="02020609040205080304" pitchFamily="17" charset="-128"/>
                <a:cs typeface="Times New Roman" panose="02020603050405020304" pitchFamily="18" charset="0"/>
              </a:rPr>
              <a:t>、</a:t>
            </a:r>
            <a:r>
              <a:rPr lang="ja-JP" altLang="ja-JP" sz="1600" kern="100" dirty="0">
                <a:effectLst/>
                <a:latin typeface="ＭＳ 明朝" panose="02020609040205080304" pitchFamily="17" charset="-128"/>
                <a:ea typeface="ＭＳ 明朝" panose="02020609040205080304" pitchFamily="17" charset="-128"/>
                <a:cs typeface="Times New Roman" panose="02020603050405020304" pitchFamily="18" charset="0"/>
              </a:rPr>
              <a:t>前条の是正勧告後において、必要があると認める場合は、前条の秩序を乱す患者・家族等に対して、</a:t>
            </a:r>
            <a:r>
              <a:rPr lang="ja-JP" altLang="ja-JP" sz="1600" b="1" u="sng" kern="100" dirty="0">
                <a:effectLst/>
                <a:latin typeface="ＭＳ 明朝" panose="02020609040205080304" pitchFamily="17" charset="-128"/>
                <a:ea typeface="ＭＳ 明朝" panose="02020609040205080304" pitchFamily="17" charset="-128"/>
                <a:cs typeface="Times New Roman" panose="02020603050405020304" pitchFamily="18" charset="0"/>
              </a:rPr>
              <a:t>退院・退去勧告</a:t>
            </a:r>
            <a:r>
              <a:rPr lang="ja-JP" altLang="ja-JP" sz="1600" u="sng" kern="100" dirty="0">
                <a:effectLst/>
                <a:latin typeface="ＭＳ 明朝" panose="02020609040205080304" pitchFamily="17" charset="-128"/>
                <a:ea typeface="ＭＳ 明朝" panose="02020609040205080304" pitchFamily="17" charset="-128"/>
                <a:cs typeface="Times New Roman" panose="02020603050405020304" pitchFamily="18" charset="0"/>
              </a:rPr>
              <a:t>又は</a:t>
            </a:r>
            <a:r>
              <a:rPr lang="ja-JP" altLang="ja-JP" sz="1600" b="1" u="sng" kern="100" dirty="0">
                <a:effectLst/>
                <a:latin typeface="ＭＳ 明朝" panose="02020609040205080304" pitchFamily="17" charset="-128"/>
                <a:ea typeface="ＭＳ 明朝" panose="02020609040205080304" pitchFamily="17" charset="-128"/>
                <a:cs typeface="Times New Roman" panose="02020603050405020304" pitchFamily="18" charset="0"/>
              </a:rPr>
              <a:t>診療拒否に関する注意</a:t>
            </a:r>
            <a:r>
              <a:rPr lang="ja-JP" altLang="ja-JP" sz="1600" u="sng" kern="100" dirty="0">
                <a:effectLst/>
                <a:latin typeface="ＭＳ 明朝" panose="02020609040205080304" pitchFamily="17" charset="-128"/>
                <a:ea typeface="ＭＳ 明朝" panose="02020609040205080304" pitchFamily="17" charset="-128"/>
                <a:cs typeface="Times New Roman" panose="02020603050405020304" pitchFamily="18" charset="0"/>
              </a:rPr>
              <a:t>を行い</a:t>
            </a:r>
            <a:r>
              <a:rPr lang="ja-JP" altLang="ja-JP" sz="1600" kern="100" dirty="0">
                <a:effectLst/>
                <a:latin typeface="ＭＳ 明朝" panose="02020609040205080304" pitchFamily="17" charset="-128"/>
                <a:ea typeface="ＭＳ 明朝" panose="02020609040205080304" pitchFamily="17" charset="-128"/>
                <a:cs typeface="Times New Roman" panose="02020603050405020304" pitchFamily="18" charset="0"/>
              </a:rPr>
              <a:t>、</a:t>
            </a:r>
            <a:r>
              <a:rPr lang="ja-JP" altLang="ja-JP" sz="1600" b="1" u="sng"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退院・退去勧告書</a:t>
            </a:r>
            <a:r>
              <a:rPr lang="ja-JP" altLang="ja-JP" sz="1600" u="sng" kern="100" dirty="0">
                <a:effectLst/>
                <a:latin typeface="ＭＳ 明朝" panose="02020609040205080304" pitchFamily="17" charset="-128"/>
                <a:ea typeface="ＭＳ 明朝" panose="02020609040205080304" pitchFamily="17" charset="-128"/>
                <a:cs typeface="Times New Roman" panose="02020603050405020304" pitchFamily="18" charset="0"/>
              </a:rPr>
              <a:t>又は</a:t>
            </a:r>
            <a:r>
              <a:rPr lang="ja-JP" altLang="ja-JP" sz="1600" b="1" u="sng"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診療拒否に関する注意書</a:t>
            </a:r>
            <a:r>
              <a:rPr lang="ja-JP" altLang="ja-JP" sz="1600" u="sng" kern="100" dirty="0">
                <a:effectLst/>
                <a:latin typeface="ＭＳ 明朝" panose="02020609040205080304" pitchFamily="17" charset="-128"/>
                <a:ea typeface="ＭＳ 明朝" panose="02020609040205080304" pitchFamily="17" charset="-128"/>
                <a:cs typeface="Times New Roman" panose="02020603050405020304" pitchFamily="18" charset="0"/>
              </a:rPr>
              <a:t>を交付する</a:t>
            </a:r>
            <a:r>
              <a:rPr lang="ja-JP" altLang="ja-JP" sz="1600" kern="100" dirty="0">
                <a:effectLst/>
                <a:latin typeface="ＭＳ 明朝" panose="02020609040205080304" pitchFamily="17" charset="-128"/>
                <a:ea typeface="ＭＳ 明朝" panose="02020609040205080304" pitchFamily="17" charset="-128"/>
                <a:cs typeface="Times New Roman" panose="02020603050405020304" pitchFamily="18" charset="0"/>
              </a:rPr>
              <a:t>ものとする。</a:t>
            </a:r>
            <a:endParaRPr lang="en-US" altLang="ja-JP" sz="16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marL="419100" indent="-419100" algn="just"/>
            <a:endParaRPr lang="ja-JP" altLang="ja-JP" sz="16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algn="just"/>
            <a:r>
              <a:rPr lang="ja-JP" altLang="ja-JP" sz="1600" kern="100" dirty="0">
                <a:effectLst/>
                <a:latin typeface="ＭＳ 明朝" panose="02020609040205080304" pitchFamily="17" charset="-128"/>
                <a:ea typeface="ＭＳ 明朝" panose="02020609040205080304" pitchFamily="17" charset="-128"/>
                <a:cs typeface="Times New Roman" panose="02020603050405020304" pitchFamily="18" charset="0"/>
              </a:rPr>
              <a:t>（退院・退去の命令及び診療拒否の措置）</a:t>
            </a:r>
          </a:p>
          <a:p>
            <a:pPr marL="139700" indent="-139700" algn="just"/>
            <a:r>
              <a:rPr lang="ja-JP" altLang="ja-JP" sz="1600" kern="100" dirty="0">
                <a:effectLst/>
                <a:latin typeface="ＭＳ 明朝" panose="02020609040205080304" pitchFamily="17" charset="-128"/>
                <a:ea typeface="ＭＳ 明朝" panose="02020609040205080304" pitchFamily="17" charset="-128"/>
                <a:cs typeface="Times New Roman" panose="02020603050405020304" pitchFamily="18" charset="0"/>
              </a:rPr>
              <a:t>第５条　</a:t>
            </a:r>
            <a:r>
              <a:rPr lang="ja-JP" altLang="ja-JP" sz="1600" b="1" u="sng"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院長は</a:t>
            </a:r>
            <a:r>
              <a:rPr lang="ja-JP" altLang="ja-JP" sz="1600" kern="100" dirty="0">
                <a:effectLst/>
                <a:latin typeface="ＭＳ 明朝" panose="02020609040205080304" pitchFamily="17" charset="-128"/>
                <a:ea typeface="ＭＳ 明朝" panose="02020609040205080304" pitchFamily="17" charset="-128"/>
                <a:cs typeface="Times New Roman" panose="02020603050405020304" pitchFamily="18" charset="0"/>
              </a:rPr>
              <a:t>、次の各号のいずれかに該当する者に対して、</a:t>
            </a:r>
            <a:r>
              <a:rPr lang="ja-JP" altLang="ja-JP" sz="1600" b="1" u="sng"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退院・退去を命じ</a:t>
            </a:r>
            <a:r>
              <a:rPr lang="ja-JP" altLang="ja-JP" sz="1600" b="1" u="sng" kern="100" dirty="0">
                <a:effectLst/>
                <a:latin typeface="ＭＳ 明朝" panose="02020609040205080304" pitchFamily="17" charset="-128"/>
                <a:ea typeface="ＭＳ 明朝" panose="02020609040205080304" pitchFamily="17" charset="-128"/>
                <a:cs typeface="Times New Roman" panose="02020603050405020304" pitchFamily="18" charset="0"/>
              </a:rPr>
              <a:t>又は</a:t>
            </a:r>
            <a:r>
              <a:rPr lang="ja-JP" altLang="ja-JP" sz="1600" b="1" u="sng"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診療を拒否する</a:t>
            </a:r>
            <a:r>
              <a:rPr lang="ja-JP" altLang="ja-JP" sz="1600" b="1" u="sng" kern="100" dirty="0">
                <a:effectLst/>
                <a:latin typeface="ＭＳ 明朝" panose="02020609040205080304" pitchFamily="17" charset="-128"/>
                <a:ea typeface="ＭＳ 明朝" panose="02020609040205080304" pitchFamily="17" charset="-128"/>
                <a:cs typeface="Times New Roman" panose="02020603050405020304" pitchFamily="18" charset="0"/>
              </a:rPr>
              <a:t>ことができる</a:t>
            </a:r>
            <a:r>
              <a:rPr lang="ja-JP" altLang="ja-JP" sz="1600" kern="100" dirty="0">
                <a:effectLst/>
                <a:latin typeface="ＭＳ 明朝" panose="02020609040205080304" pitchFamily="17" charset="-128"/>
                <a:ea typeface="ＭＳ 明朝" panose="02020609040205080304" pitchFamily="17" charset="-128"/>
                <a:cs typeface="Times New Roman" panose="02020603050405020304" pitchFamily="18" charset="0"/>
              </a:rPr>
              <a:t>。</a:t>
            </a:r>
          </a:p>
          <a:p>
            <a:pPr marL="342900" lvl="0" indent="-342900" algn="just">
              <a:buFont typeface="+mj-cs"/>
              <a:buAutoNum type="arabicDbPlain"/>
            </a:pPr>
            <a:r>
              <a:rPr lang="ja-JP" altLang="ja-JP" sz="1600" kern="100" dirty="0">
                <a:effectLst/>
                <a:latin typeface="ＭＳ 明朝" panose="02020609040205080304" pitchFamily="17" charset="-128"/>
                <a:ea typeface="ＭＳ 明朝" panose="02020609040205080304" pitchFamily="17" charset="-128"/>
                <a:cs typeface="Times New Roman" panose="02020603050405020304" pitchFamily="18" charset="0"/>
              </a:rPr>
              <a:t>入院又は診療の必要がないと認める患者</a:t>
            </a:r>
          </a:p>
          <a:p>
            <a:pPr marL="342900" lvl="0" indent="-342900" algn="just">
              <a:buFont typeface="+mj-cs"/>
              <a:buAutoNum type="arabicDbPlain"/>
            </a:pPr>
            <a:r>
              <a:rPr lang="ja-JP" altLang="ja-JP" sz="1600" u="sng" kern="100" dirty="0">
                <a:effectLst/>
                <a:latin typeface="ＭＳ 明朝" panose="02020609040205080304" pitchFamily="17" charset="-128"/>
                <a:ea typeface="ＭＳ 明朝" panose="02020609040205080304" pitchFamily="17" charset="-128"/>
                <a:cs typeface="Times New Roman" panose="02020603050405020304" pitchFamily="18" charset="0"/>
              </a:rPr>
              <a:t>第３条第２項の規定に基づく書面による是正勧告に従わず、</a:t>
            </a:r>
            <a:r>
              <a:rPr lang="ja-JP" altLang="ja-JP" sz="1600" b="1" u="sng" kern="100" dirty="0">
                <a:effectLst/>
                <a:latin typeface="ＭＳ 明朝" panose="02020609040205080304" pitchFamily="17" charset="-128"/>
                <a:ea typeface="ＭＳ 明朝" panose="02020609040205080304" pitchFamily="17" charset="-128"/>
                <a:cs typeface="Times New Roman" panose="02020603050405020304" pitchFamily="18" charset="0"/>
              </a:rPr>
              <a:t>ハラスメントにより業務に支障を生じさせる行為を行うなど病院内の秩序を著しく乱す患者・家族等</a:t>
            </a:r>
            <a:endParaRPr lang="ja-JP" altLang="ja-JP" sz="1600" b="1"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marL="342900" lvl="0" indent="-342900" algn="just">
              <a:buFont typeface="+mj-cs"/>
              <a:buAutoNum type="arabicDbPlain"/>
            </a:pPr>
            <a:r>
              <a:rPr lang="ja-JP" altLang="ja-JP" sz="1600" b="1" u="sng" kern="100" dirty="0">
                <a:effectLst/>
                <a:latin typeface="ＭＳ 明朝" panose="02020609040205080304" pitchFamily="17" charset="-128"/>
                <a:ea typeface="ＭＳ 明朝" panose="02020609040205080304" pitchFamily="17" charset="-128"/>
                <a:cs typeface="Times New Roman" panose="02020603050405020304" pitchFamily="18" charset="0"/>
              </a:rPr>
              <a:t>他の患者・家族等に迷惑を及ぼし院内の秩序を著しく乱す患者・家族等</a:t>
            </a:r>
            <a:endParaRPr lang="ja-JP" altLang="ja-JP" sz="1600" b="1"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r>
              <a:rPr lang="ja-JP" altLang="ja-JP" sz="1600" kern="100" dirty="0">
                <a:effectLst/>
                <a:latin typeface="ＭＳ 明朝" panose="02020609040205080304" pitchFamily="17" charset="-128"/>
                <a:ea typeface="ＭＳ 明朝" panose="02020609040205080304" pitchFamily="17" charset="-128"/>
                <a:cs typeface="Times New Roman" panose="02020603050405020304" pitchFamily="18" charset="0"/>
              </a:rPr>
              <a:t>正当な理由がなく、長期間にわたり診療に要した費用を滞納した者</a:t>
            </a:r>
            <a:endParaRPr lang="en-US" altLang="ja-JP" sz="16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endParaRPr lang="en-US" altLang="ja-JP" sz="16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r>
              <a:rPr lang="ja-JP" altLang="en-US" sz="1050" b="1" kern="100" dirty="0">
                <a:latin typeface="ＭＳ 明朝" panose="02020609040205080304" pitchFamily="17" charset="-128"/>
                <a:ea typeface="ＭＳ 明朝" panose="02020609040205080304" pitchFamily="17" charset="-128"/>
                <a:cs typeface="Times New Roman" panose="02020603050405020304" pitchFamily="18" charset="0"/>
              </a:rPr>
              <a:t>・・・・・・・・・・・・・・・・・・・・・・・・・・・・・・・・・・・・・・・・・・・・・・・・・・・・・・・・・・・・・・・・・・・・・・・・・・・・・・・・・・・・・・・</a:t>
            </a:r>
            <a:endParaRPr lang="ja-JP" altLang="en-US" sz="1050" b="1" kern="100" dirty="0">
              <a:effectLst/>
              <a:latin typeface="ＭＳ 明朝" panose="02020609040205080304" pitchFamily="17" charset="-128"/>
              <a:ea typeface="ＭＳ 明朝" panose="02020609040205080304" pitchFamily="17" charset="-128"/>
              <a:cs typeface="Times New Roman" panose="02020603050405020304" pitchFamily="18" charset="0"/>
            </a:endParaRPr>
          </a:p>
        </p:txBody>
      </p:sp>
    </p:spTree>
    <p:extLst>
      <p:ext uri="{BB962C8B-B14F-4D97-AF65-F5344CB8AC3E}">
        <p14:creationId xmlns:p14="http://schemas.microsoft.com/office/powerpoint/2010/main" val="25947705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550F7F04-607D-59E5-09FC-1A1354B4C6F3}"/>
              </a:ext>
            </a:extLst>
          </p:cNvPr>
          <p:cNvSpPr txBox="1"/>
          <p:nvPr/>
        </p:nvSpPr>
        <p:spPr>
          <a:xfrm>
            <a:off x="176676" y="210393"/>
            <a:ext cx="11838648" cy="5940088"/>
          </a:xfrm>
          <a:prstGeom prst="rect">
            <a:avLst/>
          </a:prstGeom>
          <a:noFill/>
        </p:spPr>
        <p:txBody>
          <a:bodyPr wrap="square">
            <a:spAutoFit/>
          </a:bodyPr>
          <a:lstStyle/>
          <a:p>
            <a:pPr algn="just"/>
            <a:r>
              <a:rPr lang="ja-JP" altLang="en-US" sz="2000" b="1" kern="100" dirty="0">
                <a:solidFill>
                  <a:srgbClr val="FF00FF"/>
                </a:solidFill>
                <a:effectLst/>
                <a:latin typeface="ＭＳ 明朝" panose="02020609040205080304" pitchFamily="17" charset="-128"/>
                <a:ea typeface="ＭＳ 明朝" panose="02020609040205080304" pitchFamily="17" charset="-128"/>
                <a:cs typeface="Times New Roman" panose="02020603050405020304" pitchFamily="18" charset="0"/>
              </a:rPr>
              <a:t>№</a:t>
            </a:r>
            <a:r>
              <a:rPr lang="en-US" altLang="ja-JP" sz="2000" b="1" kern="100" dirty="0">
                <a:solidFill>
                  <a:srgbClr val="FF00FF"/>
                </a:solidFill>
                <a:latin typeface="ＭＳ 明朝" panose="02020609040205080304" pitchFamily="17" charset="-128"/>
                <a:ea typeface="ＭＳ 明朝" panose="02020609040205080304" pitchFamily="17" charset="-128"/>
                <a:cs typeface="Times New Roman" panose="02020603050405020304" pitchFamily="18" charset="0"/>
              </a:rPr>
              <a:t>22</a:t>
            </a:r>
            <a:endParaRPr lang="en-US" altLang="ja-JP" sz="2000" b="1" kern="100" dirty="0">
              <a:solidFill>
                <a:srgbClr val="FF00FF"/>
              </a:solidFill>
              <a:effectLst/>
              <a:latin typeface="ＭＳ 明朝" panose="02020609040205080304" pitchFamily="17" charset="-128"/>
              <a:ea typeface="ＭＳ 明朝" panose="02020609040205080304" pitchFamily="17" charset="-128"/>
              <a:cs typeface="Times New Roman" panose="02020603050405020304" pitchFamily="18" charset="0"/>
            </a:endParaRPr>
          </a:p>
          <a:p>
            <a:pPr algn="just"/>
            <a:endParaRPr lang="en-US" altLang="ja-JP" sz="2000" b="1" kern="100" dirty="0">
              <a:solidFill>
                <a:srgbClr val="FF0000"/>
              </a:solidFill>
              <a:effectLst/>
              <a:latin typeface="ＭＳ 明朝" panose="02020609040205080304" pitchFamily="17" charset="-128"/>
              <a:ea typeface="ＭＳ 明朝" panose="02020609040205080304" pitchFamily="17" charset="-128"/>
              <a:cs typeface="Times New Roman" panose="02020603050405020304" pitchFamily="18" charset="0"/>
            </a:endParaRPr>
          </a:p>
          <a:p>
            <a:pPr algn="just"/>
            <a:r>
              <a:rPr lang="ja-JP" altLang="en-US" sz="2000" b="1"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　　　</a:t>
            </a:r>
            <a:r>
              <a:rPr lang="ja-JP" altLang="ja-JP" sz="2000" b="1" kern="100" dirty="0">
                <a:effectLst>
                  <a:outerShdw blurRad="38100" dist="38100" dir="2700000" algn="tl">
                    <a:srgbClr val="000000">
                      <a:alpha val="43137"/>
                    </a:srgbClr>
                  </a:outerShdw>
                </a:effectLst>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rPr>
              <a:t>❷　</a:t>
            </a:r>
            <a:r>
              <a:rPr lang="ja-JP" altLang="ja-JP" sz="2000" b="1" u="sng" kern="100" dirty="0">
                <a:effectLst>
                  <a:outerShdw blurRad="38100" dist="38100" dir="2700000" algn="tl">
                    <a:srgbClr val="000000">
                      <a:alpha val="43137"/>
                    </a:srgbClr>
                  </a:outerShdw>
                </a:effectLst>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rPr>
              <a:t>常に病院組織として対処法を検討</a:t>
            </a:r>
            <a:r>
              <a:rPr lang="ja-JP" altLang="ja-JP" sz="2000" b="1" kern="100" dirty="0">
                <a:effectLst>
                  <a:outerShdw blurRad="38100" dist="38100" dir="2700000" algn="tl">
                    <a:srgbClr val="000000">
                      <a:alpha val="43137"/>
                    </a:srgbClr>
                  </a:outerShdw>
                </a:effectLst>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rPr>
              <a:t>し、</a:t>
            </a:r>
            <a:r>
              <a:rPr lang="ja-JP" altLang="ja-JP" sz="2000" b="1" u="sng" kern="100" dirty="0">
                <a:effectLst>
                  <a:outerShdw blurRad="38100" dist="38100" dir="2700000" algn="tl">
                    <a:srgbClr val="000000">
                      <a:alpha val="43137"/>
                    </a:srgbClr>
                  </a:outerShdw>
                </a:effectLst>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rPr>
              <a:t>具体的な案件についても病院組織の問題として対処</a:t>
            </a:r>
            <a:endParaRPr lang="en-US" altLang="ja-JP" sz="2000" b="1" u="sng" kern="100" dirty="0">
              <a:effectLst>
                <a:outerShdw blurRad="38100" dist="38100" dir="2700000" algn="tl">
                  <a:srgbClr val="000000">
                    <a:alpha val="43137"/>
                  </a:srgbClr>
                </a:outerShdw>
              </a:effectLst>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endParaRPr>
          </a:p>
          <a:p>
            <a:pPr algn="just"/>
            <a:r>
              <a:rPr lang="ja-JP" altLang="en-US" sz="2000" b="1"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　　　　</a:t>
            </a:r>
            <a:r>
              <a:rPr lang="ja-JP" altLang="ja-JP" sz="2000" b="1" kern="100" dirty="0">
                <a:effectLst>
                  <a:outerShdw blurRad="38100" dist="38100" dir="2700000" algn="tl">
                    <a:srgbClr val="000000">
                      <a:alpha val="43137"/>
                    </a:srgbClr>
                  </a:outerShdw>
                </a:effectLst>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rPr>
              <a:t>して、</a:t>
            </a:r>
            <a:r>
              <a:rPr lang="ja-JP" altLang="ja-JP" sz="2000" b="1" u="sng" kern="100" dirty="0">
                <a:effectLst>
                  <a:outerShdw blurRad="38100" dist="38100" dir="2700000" algn="tl">
                    <a:srgbClr val="000000">
                      <a:alpha val="43137"/>
                    </a:srgbClr>
                  </a:outerShdw>
                </a:effectLst>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rPr>
              <a:t>ペイハラ患者・家族に対しては</a:t>
            </a:r>
            <a:r>
              <a:rPr lang="ja-JP" altLang="ja-JP" sz="2000" b="1" u="sng" kern="100" dirty="0">
                <a:solidFill>
                  <a:srgbClr val="FF0000"/>
                </a:solidFill>
                <a:effectLst>
                  <a:outerShdw blurRad="38100" dist="38100" dir="2700000" algn="tl">
                    <a:srgbClr val="000000">
                      <a:alpha val="43137"/>
                    </a:srgbClr>
                  </a:outerShdw>
                </a:effectLst>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rPr>
              <a:t>常に担当者の複数人で対応</a:t>
            </a:r>
            <a:r>
              <a:rPr lang="ja-JP" altLang="ja-JP" sz="2000" b="1" u="sng" kern="100" dirty="0">
                <a:effectLst>
                  <a:outerShdw blurRad="38100" dist="38100" dir="2700000" algn="tl">
                    <a:srgbClr val="000000">
                      <a:alpha val="43137"/>
                    </a:srgbClr>
                  </a:outerShdw>
                </a:effectLst>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rPr>
              <a:t>させる</a:t>
            </a:r>
            <a:r>
              <a:rPr lang="ja-JP" altLang="ja-JP" sz="2000" b="1" kern="100" dirty="0">
                <a:effectLst>
                  <a:outerShdw blurRad="38100" dist="38100" dir="2700000" algn="tl">
                    <a:srgbClr val="000000">
                      <a:alpha val="43137"/>
                    </a:srgbClr>
                  </a:outerShdw>
                </a:effectLst>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rPr>
              <a:t>こと。</a:t>
            </a:r>
            <a:endParaRPr lang="en-US" altLang="ja-JP" sz="2000" b="1" kern="100" dirty="0">
              <a:effectLst>
                <a:outerShdw blurRad="38100" dist="38100" dir="2700000" algn="tl">
                  <a:srgbClr val="000000">
                    <a:alpha val="43137"/>
                  </a:srgbClr>
                </a:outerShdw>
              </a:effectLst>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endParaRPr>
          </a:p>
          <a:p>
            <a:pPr algn="just"/>
            <a:endParaRPr lang="en-US" altLang="ja-JP" sz="2000" b="1"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indent="152400" algn="just"/>
            <a:endParaRPr lang="en-US" altLang="ja-JP" sz="2000" b="1" kern="100" dirty="0">
              <a:latin typeface="ＭＳ 明朝" panose="02020609040205080304" pitchFamily="17" charset="-128"/>
              <a:ea typeface="ＭＳ 明朝" panose="02020609040205080304" pitchFamily="17" charset="-128"/>
              <a:cs typeface="Times New Roman" panose="02020603050405020304" pitchFamily="18" charset="0"/>
            </a:endParaRPr>
          </a:p>
          <a:p>
            <a:pPr indent="152400" algn="just"/>
            <a:r>
              <a:rPr lang="ja-JP"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rPr>
              <a:t>上記のとおり、</a:t>
            </a:r>
            <a:r>
              <a:rPr lang="ja-JP" altLang="ja-JP" sz="2000" u="sng" kern="100" dirty="0">
                <a:effectLst/>
                <a:latin typeface="ＭＳ 明朝" panose="02020609040205080304" pitchFamily="17" charset="-128"/>
                <a:ea typeface="ＭＳ 明朝" panose="02020609040205080304" pitchFamily="17" charset="-128"/>
                <a:cs typeface="Times New Roman" panose="02020603050405020304" pitchFamily="18" charset="0"/>
              </a:rPr>
              <a:t>病院組織としては、</a:t>
            </a:r>
            <a:r>
              <a:rPr lang="en-US" altLang="ja-JP" sz="2000" b="1" u="sng" kern="100" dirty="0">
                <a:effectLst/>
                <a:latin typeface="ＭＳ 明朝" panose="02020609040205080304" pitchFamily="17" charset="-128"/>
                <a:ea typeface="ＭＳ 明朝" panose="02020609040205080304" pitchFamily="17" charset="-128"/>
                <a:cs typeface="Times New Roman" panose="02020603050405020304" pitchFamily="18" charset="0"/>
              </a:rPr>
              <a:t>(1</a:t>
            </a:r>
            <a:r>
              <a:rPr lang="ja-JP" altLang="en-US" sz="2000" b="1" u="sng" kern="100" dirty="0">
                <a:effectLst/>
                <a:latin typeface="ＭＳ 明朝" panose="02020609040205080304" pitchFamily="17" charset="-128"/>
                <a:ea typeface="ＭＳ 明朝" panose="02020609040205080304" pitchFamily="17" charset="-128"/>
                <a:cs typeface="Times New Roman" panose="02020603050405020304" pitchFamily="18" charset="0"/>
              </a:rPr>
              <a:t>）</a:t>
            </a:r>
            <a:r>
              <a:rPr lang="ja-JP" altLang="ja-JP" sz="2000" b="1" u="sng" kern="100" dirty="0">
                <a:solidFill>
                  <a:srgbClr val="FF0000"/>
                </a:solidFill>
                <a:effectLst/>
                <a:latin typeface="ＭＳ 明朝" panose="02020609040205080304" pitchFamily="17" charset="-128"/>
                <a:ea typeface="ＭＳ 明朝" panose="02020609040205080304" pitchFamily="17" charset="-128"/>
                <a:cs typeface="Times New Roman" panose="02020603050405020304" pitchFamily="18" charset="0"/>
              </a:rPr>
              <a:t>“常に職員をも守ること”</a:t>
            </a:r>
            <a:r>
              <a:rPr lang="ja-JP" altLang="ja-JP" sz="2000" u="sng" kern="100" dirty="0">
                <a:effectLst/>
                <a:latin typeface="ＭＳ 明朝" panose="02020609040205080304" pitchFamily="17" charset="-128"/>
                <a:ea typeface="ＭＳ 明朝" panose="02020609040205080304" pitchFamily="17" charset="-128"/>
                <a:cs typeface="Times New Roman" panose="02020603050405020304" pitchFamily="18" charset="0"/>
              </a:rPr>
              <a:t>を最大目的とする以上</a:t>
            </a:r>
            <a:r>
              <a:rPr lang="ja-JP" altLang="en-US" sz="2000" u="sng" kern="100" dirty="0">
                <a:effectLst/>
                <a:latin typeface="ＭＳ 明朝" panose="02020609040205080304" pitchFamily="17" charset="-128"/>
                <a:ea typeface="ＭＳ 明朝" panose="02020609040205080304" pitchFamily="17" charset="-128"/>
                <a:cs typeface="Times New Roman" panose="02020603050405020304" pitchFamily="18" charset="0"/>
              </a:rPr>
              <a:t>は</a:t>
            </a:r>
            <a:r>
              <a:rPr lang="ja-JP" altLang="ja-JP" sz="2000" u="sng" kern="100" dirty="0">
                <a:effectLst/>
                <a:latin typeface="ＭＳ 明朝" panose="02020609040205080304" pitchFamily="17" charset="-128"/>
                <a:ea typeface="ＭＳ 明朝" panose="02020609040205080304" pitchFamily="17" charset="-128"/>
                <a:cs typeface="Times New Roman" panose="02020603050405020304" pitchFamily="18" charset="0"/>
              </a:rPr>
              <a:t>、</a:t>
            </a:r>
            <a:r>
              <a:rPr lang="en-US" altLang="ja-JP" sz="2000" b="1" u="sng" kern="100" dirty="0">
                <a:effectLst/>
                <a:latin typeface="ＭＳ 明朝" panose="02020609040205080304" pitchFamily="17" charset="-128"/>
                <a:ea typeface="ＭＳ 明朝" panose="02020609040205080304" pitchFamily="17" charset="-128"/>
                <a:cs typeface="Times New Roman" panose="02020603050405020304" pitchFamily="18" charset="0"/>
              </a:rPr>
              <a:t>(2)</a:t>
            </a:r>
            <a:r>
              <a:rPr lang="ja-JP" altLang="ja-JP" sz="2000" b="1" u="sng" kern="100" dirty="0">
                <a:solidFill>
                  <a:srgbClr val="FF0000"/>
                </a:solidFill>
                <a:effectLst/>
                <a:latin typeface="ＭＳ 明朝" panose="02020609040205080304" pitchFamily="17" charset="-128"/>
                <a:ea typeface="ＭＳ 明朝" panose="02020609040205080304" pitchFamily="17" charset="-128"/>
                <a:cs typeface="Times New Roman" panose="02020603050405020304" pitchFamily="18" charset="0"/>
              </a:rPr>
              <a:t>“常に病院組織で対応”</a:t>
            </a:r>
            <a:r>
              <a:rPr lang="ja-JP" altLang="ja-JP" sz="2000" u="sng" kern="100" dirty="0">
                <a:effectLst/>
                <a:latin typeface="ＭＳ 明朝" panose="02020609040205080304" pitchFamily="17" charset="-128"/>
                <a:ea typeface="ＭＳ 明朝" panose="02020609040205080304" pitchFamily="17" charset="-128"/>
                <a:cs typeface="Times New Roman" panose="02020603050405020304" pitchFamily="18" charset="0"/>
              </a:rPr>
              <a:t>し、</a:t>
            </a:r>
            <a:r>
              <a:rPr lang="en-US" altLang="ja-JP" sz="2000" b="1" u="sng" kern="100" dirty="0">
                <a:effectLst/>
                <a:latin typeface="ＭＳ 明朝" panose="02020609040205080304" pitchFamily="17" charset="-128"/>
                <a:ea typeface="ＭＳ 明朝" panose="02020609040205080304" pitchFamily="17" charset="-128"/>
                <a:cs typeface="Times New Roman" panose="02020603050405020304" pitchFamily="18" charset="0"/>
              </a:rPr>
              <a:t>(3)</a:t>
            </a:r>
            <a:r>
              <a:rPr lang="ja-JP" altLang="ja-JP" sz="2000" b="1" u="sng" kern="100" dirty="0">
                <a:solidFill>
                  <a:srgbClr val="FF0000"/>
                </a:solidFill>
                <a:effectLst/>
                <a:latin typeface="ＭＳ 明朝" panose="02020609040205080304" pitchFamily="17" charset="-128"/>
                <a:ea typeface="ＭＳ 明朝" panose="02020609040205080304" pitchFamily="17" charset="-128"/>
                <a:cs typeface="Times New Roman" panose="02020603050405020304" pitchFamily="18" charset="0"/>
              </a:rPr>
              <a:t>“常に複数で対応させること”</a:t>
            </a:r>
            <a:r>
              <a:rPr lang="ja-JP" altLang="ja-JP" sz="2000" u="sng" kern="100" dirty="0">
                <a:effectLst/>
                <a:latin typeface="ＭＳ 明朝" panose="02020609040205080304" pitchFamily="17" charset="-128"/>
                <a:ea typeface="ＭＳ 明朝" panose="02020609040205080304" pitchFamily="17" charset="-128"/>
                <a:cs typeface="Times New Roman" panose="02020603050405020304" pitchFamily="18" charset="0"/>
              </a:rPr>
              <a:t>が必要になります</a:t>
            </a:r>
            <a:r>
              <a:rPr lang="ja-JP"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rPr>
              <a:t>。逆に言えば</a:t>
            </a:r>
            <a:r>
              <a:rPr lang="ja-JP" altLang="en-US" sz="2000" kern="100" dirty="0">
                <a:latin typeface="ＭＳ 明朝" panose="02020609040205080304" pitchFamily="17" charset="-128"/>
                <a:ea typeface="ＭＳ 明朝" panose="02020609040205080304" pitchFamily="17" charset="-128"/>
                <a:cs typeface="Times New Roman" panose="02020603050405020304" pitchFamily="18" charset="0"/>
              </a:rPr>
              <a:t>、</a:t>
            </a:r>
            <a:r>
              <a:rPr lang="en-US" altLang="ja-JP" sz="2000" b="1" kern="100" dirty="0">
                <a:effectLst/>
                <a:latin typeface="ＭＳ 明朝" panose="02020609040205080304" pitchFamily="17" charset="-128"/>
                <a:ea typeface="ＭＳ 明朝" panose="02020609040205080304" pitchFamily="17" charset="-128"/>
                <a:cs typeface="Times New Roman" panose="02020603050405020304" pitchFamily="18" charset="0"/>
              </a:rPr>
              <a:t>(2)(3)</a:t>
            </a:r>
            <a:r>
              <a:rPr lang="ja-JP"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rPr>
              <a:t>を充たさない病院組織に</a:t>
            </a:r>
            <a:r>
              <a:rPr lang="en-US"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rPr>
              <a:t>(1)</a:t>
            </a:r>
            <a:r>
              <a:rPr lang="ja-JP"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rPr>
              <a:t>の最大目的の達成など考えられないのです。「職員を守ることが第一」ということを実現するためには、</a:t>
            </a:r>
            <a:r>
              <a:rPr lang="ja-JP" altLang="ja-JP" sz="2000" u="sng" kern="100" dirty="0">
                <a:effectLst/>
                <a:latin typeface="ＭＳ 明朝" panose="02020609040205080304" pitchFamily="17" charset="-128"/>
                <a:ea typeface="ＭＳ 明朝" panose="02020609040205080304" pitchFamily="17" charset="-128"/>
                <a:cs typeface="Times New Roman" panose="02020603050405020304" pitchFamily="18" charset="0"/>
              </a:rPr>
              <a:t>ペイハラ患者・家族と対峙し神経をすり減らしているペイハラ担当者にとって</a:t>
            </a:r>
            <a:r>
              <a:rPr lang="ja-JP" altLang="ja-JP" sz="2000" b="1" u="sng" kern="100" dirty="0">
                <a:effectLst/>
                <a:latin typeface="ＭＳ 明朝" panose="02020609040205080304" pitchFamily="17" charset="-128"/>
                <a:ea typeface="ＭＳ 明朝" panose="02020609040205080304" pitchFamily="17" charset="-128"/>
                <a:cs typeface="Times New Roman" panose="02020603050405020304" pitchFamily="18" charset="0"/>
              </a:rPr>
              <a:t>「</a:t>
            </a:r>
            <a:r>
              <a:rPr lang="ja-JP" altLang="ja-JP" sz="2000" b="1" u="sng" kern="100" dirty="0">
                <a:solidFill>
                  <a:srgbClr val="FF0000"/>
                </a:solidFill>
                <a:effectLst/>
                <a:latin typeface="ＭＳ 明朝" panose="02020609040205080304" pitchFamily="17" charset="-128"/>
                <a:ea typeface="ＭＳ 明朝" panose="02020609040205080304" pitchFamily="17" charset="-128"/>
                <a:cs typeface="Times New Roman" panose="02020603050405020304" pitchFamily="18" charset="0"/>
              </a:rPr>
              <a:t>病院組織の後方支援</a:t>
            </a:r>
            <a:r>
              <a:rPr lang="ja-JP" altLang="ja-JP" sz="2000" b="1" u="sng" kern="100" dirty="0">
                <a:effectLst/>
                <a:latin typeface="ＭＳ 明朝" panose="02020609040205080304" pitchFamily="17" charset="-128"/>
                <a:ea typeface="ＭＳ 明朝" panose="02020609040205080304" pitchFamily="17" charset="-128"/>
                <a:cs typeface="Times New Roman" panose="02020603050405020304" pitchFamily="18" charset="0"/>
              </a:rPr>
              <a:t>」</a:t>
            </a:r>
            <a:r>
              <a:rPr lang="ja-JP" altLang="ja-JP" sz="2000" u="sng" kern="100" dirty="0">
                <a:effectLst/>
                <a:latin typeface="ＭＳ 明朝" panose="02020609040205080304" pitchFamily="17" charset="-128"/>
                <a:ea typeface="ＭＳ 明朝" panose="02020609040205080304" pitchFamily="17" charset="-128"/>
                <a:cs typeface="Times New Roman" panose="02020603050405020304" pitchFamily="18" charset="0"/>
              </a:rPr>
              <a:t>が必要不可欠</a:t>
            </a:r>
            <a:r>
              <a:rPr lang="ja-JP"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rPr>
              <a:t>ということになります</a:t>
            </a:r>
            <a:r>
              <a:rPr lang="ja-JP" altLang="en-US" sz="2000" kern="100" dirty="0">
                <a:effectLst/>
                <a:latin typeface="ＭＳ 明朝" panose="02020609040205080304" pitchFamily="17" charset="-128"/>
                <a:ea typeface="ＭＳ 明朝" panose="02020609040205080304" pitchFamily="17" charset="-128"/>
                <a:cs typeface="Times New Roman" panose="02020603050405020304" pitchFamily="18" charset="0"/>
              </a:rPr>
              <a:t>。</a:t>
            </a:r>
            <a:endParaRPr lang="en-US"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algn="just"/>
            <a:endParaRPr lang="en-US" altLang="ja-JP" sz="2000" kern="100" dirty="0">
              <a:latin typeface="ＭＳ 明朝" panose="02020609040205080304" pitchFamily="17" charset="-128"/>
              <a:ea typeface="ＭＳ 明朝" panose="02020609040205080304" pitchFamily="17" charset="-128"/>
              <a:cs typeface="Times New Roman" panose="02020603050405020304" pitchFamily="18" charset="0"/>
            </a:endParaRPr>
          </a:p>
          <a:p>
            <a:pPr algn="just"/>
            <a:r>
              <a:rPr lang="ja-JP" altLang="en-US" sz="2000" u="sng" kern="100" dirty="0">
                <a:effectLst/>
                <a:latin typeface="ＭＳ 明朝" panose="02020609040205080304" pitchFamily="17" charset="-128"/>
                <a:ea typeface="ＭＳ 明朝" panose="02020609040205080304" pitchFamily="17" charset="-128"/>
                <a:cs typeface="Times New Roman" panose="02020603050405020304" pitchFamily="18" charset="0"/>
              </a:rPr>
              <a:t>　</a:t>
            </a:r>
            <a:r>
              <a:rPr lang="ja-JP" altLang="ja-JP" sz="2000" u="sng" kern="100" dirty="0">
                <a:effectLst/>
                <a:latin typeface="ＭＳ 明朝" panose="02020609040205080304" pitchFamily="17" charset="-128"/>
                <a:ea typeface="ＭＳ 明朝" panose="02020609040205080304" pitchFamily="17" charset="-128"/>
                <a:cs typeface="Times New Roman" panose="02020603050405020304" pitchFamily="18" charset="0"/>
              </a:rPr>
              <a:t>ペイハラ担当者は、“病院組織の後方支援がある”と信じられてこそ、ストレスのたまるペイハラ患者・家族と対峙することができる</a:t>
            </a:r>
            <a:r>
              <a:rPr lang="ja-JP"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rPr>
              <a:t>のであり、この病院組織に対する信頼感を欠くと、ペイハラ担当者の対応は弱腰で消極的なものとならざるを得ません。</a:t>
            </a:r>
            <a:endParaRPr lang="en-US"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algn="just"/>
            <a:endParaRPr lang="en-US" altLang="ja-JP" sz="2000" kern="100" dirty="0">
              <a:latin typeface="ＭＳ 明朝" panose="02020609040205080304" pitchFamily="17" charset="-128"/>
              <a:ea typeface="ＭＳ 明朝" panose="02020609040205080304" pitchFamily="17" charset="-128"/>
              <a:cs typeface="Times New Roman" panose="02020603050405020304" pitchFamily="18" charset="0"/>
            </a:endParaRPr>
          </a:p>
          <a:p>
            <a:pPr algn="just"/>
            <a:r>
              <a:rPr lang="ja-JP" altLang="en-US" sz="2000" kern="100" dirty="0">
                <a:effectLst/>
                <a:latin typeface="ＭＳ 明朝" panose="02020609040205080304" pitchFamily="17" charset="-128"/>
                <a:ea typeface="ＭＳ 明朝" panose="02020609040205080304" pitchFamily="17" charset="-128"/>
                <a:cs typeface="Times New Roman" panose="02020603050405020304" pitchFamily="18" charset="0"/>
              </a:rPr>
              <a:t>　</a:t>
            </a:r>
            <a:r>
              <a:rPr lang="ja-JP"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rPr>
              <a:t>そして、その意味では、</a:t>
            </a:r>
            <a:r>
              <a:rPr lang="ja-JP" altLang="ja-JP" sz="2000" u="sng" kern="100" dirty="0">
                <a:effectLst/>
                <a:latin typeface="ＭＳ 明朝" panose="02020609040205080304" pitchFamily="17" charset="-128"/>
                <a:ea typeface="ＭＳ 明朝" panose="02020609040205080304" pitchFamily="17" charset="-128"/>
                <a:cs typeface="Times New Roman" panose="02020603050405020304" pitchFamily="18" charset="0"/>
              </a:rPr>
              <a:t>ペイハラ担当者のペイハラ対応の情報が当該病院の病院長・副院長など病院幹部に直接伝わるような体制（例えば、ペイハラ担当部署の病院長直属体制など）をつくる必要がある</a:t>
            </a:r>
            <a:r>
              <a:rPr lang="ja-JP"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rPr>
              <a:t>と考えられます。</a:t>
            </a:r>
          </a:p>
        </p:txBody>
      </p:sp>
    </p:spTree>
    <p:extLst>
      <p:ext uri="{BB962C8B-B14F-4D97-AF65-F5344CB8AC3E}">
        <p14:creationId xmlns:p14="http://schemas.microsoft.com/office/powerpoint/2010/main" val="11461865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550F7F04-607D-59E5-09FC-1A1354B4C6F3}"/>
              </a:ext>
            </a:extLst>
          </p:cNvPr>
          <p:cNvSpPr txBox="1"/>
          <p:nvPr/>
        </p:nvSpPr>
        <p:spPr>
          <a:xfrm>
            <a:off x="176676" y="210393"/>
            <a:ext cx="11838648" cy="5940088"/>
          </a:xfrm>
          <a:prstGeom prst="rect">
            <a:avLst/>
          </a:prstGeom>
          <a:noFill/>
        </p:spPr>
        <p:txBody>
          <a:bodyPr wrap="square">
            <a:spAutoFit/>
          </a:bodyPr>
          <a:lstStyle/>
          <a:p>
            <a:pPr algn="just"/>
            <a:r>
              <a:rPr lang="ja-JP" altLang="en-US" sz="2000" b="1" kern="100" dirty="0">
                <a:solidFill>
                  <a:srgbClr val="FF00FF"/>
                </a:solidFill>
                <a:effectLst/>
                <a:latin typeface="ＭＳ 明朝" panose="02020609040205080304" pitchFamily="17" charset="-128"/>
                <a:ea typeface="ＭＳ 明朝" panose="02020609040205080304" pitchFamily="17" charset="-128"/>
                <a:cs typeface="Times New Roman" panose="02020603050405020304" pitchFamily="18" charset="0"/>
              </a:rPr>
              <a:t>№</a:t>
            </a:r>
            <a:r>
              <a:rPr lang="en-US" altLang="ja-JP" sz="2000" b="1" kern="100" dirty="0">
                <a:solidFill>
                  <a:srgbClr val="FF00FF"/>
                </a:solidFill>
                <a:latin typeface="ＭＳ 明朝" panose="02020609040205080304" pitchFamily="17" charset="-128"/>
                <a:ea typeface="ＭＳ 明朝" panose="02020609040205080304" pitchFamily="17" charset="-128"/>
                <a:cs typeface="Times New Roman" panose="02020603050405020304" pitchFamily="18" charset="0"/>
              </a:rPr>
              <a:t>23</a:t>
            </a:r>
            <a:endParaRPr lang="en-US" altLang="ja-JP" sz="2000" b="1" kern="100" dirty="0">
              <a:solidFill>
                <a:srgbClr val="FF00FF"/>
              </a:solidFill>
              <a:effectLst/>
              <a:latin typeface="ＭＳ 明朝" panose="02020609040205080304" pitchFamily="17" charset="-128"/>
              <a:ea typeface="ＭＳ 明朝" panose="02020609040205080304" pitchFamily="17" charset="-128"/>
              <a:cs typeface="Times New Roman" panose="02020603050405020304" pitchFamily="18" charset="0"/>
            </a:endParaRPr>
          </a:p>
          <a:p>
            <a:pPr algn="just"/>
            <a:endParaRPr lang="en-US" altLang="ja-JP" sz="2000" b="1" kern="100" dirty="0">
              <a:solidFill>
                <a:srgbClr val="FF0000"/>
              </a:solidFill>
              <a:effectLst/>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endParaRPr>
          </a:p>
          <a:p>
            <a:pPr algn="just"/>
            <a:r>
              <a:rPr lang="ja-JP" altLang="en-US" sz="2000" b="1"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　　　</a:t>
            </a:r>
            <a:r>
              <a:rPr lang="ja-JP" altLang="ja-JP" sz="2000" b="1" kern="100" dirty="0">
                <a:effectLst>
                  <a:outerShdw blurRad="38100" dist="38100" dir="2700000" algn="tl">
                    <a:srgbClr val="000000">
                      <a:alpha val="43137"/>
                    </a:srgbClr>
                  </a:outerShdw>
                </a:effectLst>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rPr>
              <a:t>❸　</a:t>
            </a:r>
            <a:r>
              <a:rPr lang="ja-JP" altLang="ja-JP" sz="2000" b="1" u="sng" kern="100" dirty="0">
                <a:effectLst>
                  <a:outerShdw blurRad="38100" dist="38100" dir="2700000" algn="tl">
                    <a:srgbClr val="000000">
                      <a:alpha val="43137"/>
                    </a:srgbClr>
                  </a:outerShdw>
                </a:effectLst>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rPr>
              <a:t>現場のペイハラ担当者（担当の看護師、事務職員、保安員等）のみに</a:t>
            </a:r>
            <a:r>
              <a:rPr lang="ja-JP" altLang="ja-JP" sz="2000" b="1" u="sng" kern="100" dirty="0">
                <a:solidFill>
                  <a:srgbClr val="FF0000"/>
                </a:solidFill>
                <a:effectLst>
                  <a:outerShdw blurRad="38100" dist="38100" dir="2700000" algn="tl">
                    <a:srgbClr val="000000">
                      <a:alpha val="43137"/>
                    </a:srgbClr>
                  </a:outerShdw>
                </a:effectLst>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rPr>
              <a:t>任せっきりにせずに</a:t>
            </a:r>
            <a:r>
              <a:rPr lang="ja-JP" altLang="ja-JP" sz="2000" b="1" kern="100" dirty="0">
                <a:effectLst>
                  <a:outerShdw blurRad="38100" dist="38100" dir="2700000" algn="tl">
                    <a:srgbClr val="000000">
                      <a:alpha val="43137"/>
                    </a:srgbClr>
                  </a:outerShdw>
                </a:effectLst>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rPr>
              <a:t>、</a:t>
            </a:r>
            <a:endParaRPr lang="en-US" altLang="ja-JP" sz="2000" b="1" kern="100" dirty="0">
              <a:effectLst>
                <a:outerShdw blurRad="38100" dist="38100" dir="2700000" algn="tl">
                  <a:srgbClr val="000000">
                    <a:alpha val="43137"/>
                  </a:srgbClr>
                </a:outerShdw>
              </a:effectLst>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endParaRPr>
          </a:p>
          <a:p>
            <a:pPr algn="just"/>
            <a:r>
              <a:rPr lang="ja-JP" altLang="en-US" sz="2000" b="1"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　　　　</a:t>
            </a:r>
            <a:r>
              <a:rPr lang="ja-JP" altLang="ja-JP" sz="2000" b="1" kern="100" dirty="0">
                <a:effectLst>
                  <a:outerShdw blurRad="38100" dist="38100" dir="2700000" algn="tl">
                    <a:srgbClr val="000000">
                      <a:alpha val="43137"/>
                    </a:srgbClr>
                  </a:outerShdw>
                </a:effectLst>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rPr>
              <a:t>担当者以外のバックアップ体制（態勢）を構築し、常に病院組織において協議を重ねながら、</a:t>
            </a:r>
            <a:endParaRPr lang="en-US" altLang="ja-JP" sz="2000" b="1" kern="100" dirty="0">
              <a:effectLst>
                <a:outerShdw blurRad="38100" dist="38100" dir="2700000" algn="tl">
                  <a:srgbClr val="000000">
                    <a:alpha val="43137"/>
                  </a:srgbClr>
                </a:outerShdw>
              </a:effectLst>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endParaRPr>
          </a:p>
          <a:p>
            <a:pPr algn="just"/>
            <a:r>
              <a:rPr lang="ja-JP" altLang="en-US" sz="2000" b="1"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　　　　</a:t>
            </a:r>
            <a:r>
              <a:rPr lang="ja-JP" altLang="ja-JP" sz="2000" b="1" kern="100" dirty="0">
                <a:effectLst>
                  <a:outerShdw blurRad="38100" dist="38100" dir="2700000" algn="tl">
                    <a:srgbClr val="000000">
                      <a:alpha val="43137"/>
                    </a:srgbClr>
                  </a:outerShdw>
                </a:effectLst>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rPr>
              <a:t>一つひとつの対応を病院組織として判断していくこと。</a:t>
            </a:r>
            <a:endParaRPr lang="en-US" altLang="ja-JP" sz="2000" b="1" kern="100" dirty="0">
              <a:effectLst>
                <a:outerShdw blurRad="38100" dist="38100" dir="2700000" algn="tl">
                  <a:srgbClr val="000000">
                    <a:alpha val="43137"/>
                  </a:srgbClr>
                </a:outerShdw>
              </a:effectLst>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endParaRPr>
          </a:p>
          <a:p>
            <a:pPr algn="just"/>
            <a:endParaRPr lang="en-US" altLang="ja-JP" sz="2000" b="1"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algn="just"/>
            <a:endParaRPr lang="ja-JP" altLang="en-US" sz="2000" b="1"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indent="152400" algn="just"/>
            <a:r>
              <a:rPr lang="ja-JP" altLang="en-US" sz="2000" kern="100" dirty="0">
                <a:effectLst/>
                <a:latin typeface="ＭＳ 明朝" panose="02020609040205080304" pitchFamily="17" charset="-128"/>
                <a:ea typeface="ＭＳ 明朝" panose="02020609040205080304" pitchFamily="17" charset="-128"/>
                <a:cs typeface="Times New Roman" panose="02020603050405020304" pitchFamily="18" charset="0"/>
              </a:rPr>
              <a:t>　</a:t>
            </a:r>
            <a:r>
              <a:rPr lang="ja-JP"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rPr>
              <a:t>ペイハラ事案について、</a:t>
            </a:r>
            <a:r>
              <a:rPr lang="ja-JP" altLang="ja-JP" sz="2000" b="1" u="sng" kern="100" dirty="0">
                <a:solidFill>
                  <a:srgbClr val="00B0F0"/>
                </a:solidFill>
                <a:effectLst/>
                <a:latin typeface="ＭＳ 明朝" panose="02020609040205080304" pitchFamily="17" charset="-128"/>
                <a:ea typeface="ＭＳ 明朝" panose="02020609040205080304" pitchFamily="17" charset="-128"/>
                <a:cs typeface="Times New Roman" panose="02020603050405020304" pitchFamily="18" charset="0"/>
              </a:rPr>
              <a:t>ペイハラ担当者に任せっきりにすることは、当該担当者を孤立させる</a:t>
            </a:r>
            <a:r>
              <a:rPr lang="ja-JP" altLang="ja-JP" sz="2000" u="sng" kern="100" dirty="0">
                <a:effectLst/>
                <a:latin typeface="ＭＳ 明朝" panose="02020609040205080304" pitchFamily="17" charset="-128"/>
                <a:ea typeface="ＭＳ 明朝" panose="02020609040205080304" pitchFamily="17" charset="-128"/>
                <a:cs typeface="Times New Roman" panose="02020603050405020304" pitchFamily="18" charset="0"/>
              </a:rPr>
              <a:t>こと</a:t>
            </a:r>
            <a:endParaRPr lang="en-US" altLang="ja-JP" sz="2000" u="sng"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indent="152400" algn="just"/>
            <a:r>
              <a:rPr lang="ja-JP" altLang="ja-JP" sz="2000" u="sng" kern="100" dirty="0">
                <a:effectLst/>
                <a:latin typeface="ＭＳ 明朝" panose="02020609040205080304" pitchFamily="17" charset="-128"/>
                <a:ea typeface="ＭＳ 明朝" panose="02020609040205080304" pitchFamily="17" charset="-128"/>
                <a:cs typeface="Times New Roman" panose="02020603050405020304" pitchFamily="18" charset="0"/>
              </a:rPr>
              <a:t>を意味します</a:t>
            </a:r>
            <a:r>
              <a:rPr lang="ja-JP"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rPr>
              <a:t>。</a:t>
            </a:r>
            <a:endParaRPr lang="en-US"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indent="152400" algn="just"/>
            <a:r>
              <a:rPr lang="ja-JP" altLang="en-US" sz="2000" kern="100" dirty="0">
                <a:latin typeface="ＭＳ 明朝" panose="02020609040205080304" pitchFamily="17" charset="-128"/>
                <a:ea typeface="ＭＳ 明朝" panose="02020609040205080304" pitchFamily="17" charset="-128"/>
                <a:cs typeface="Times New Roman" panose="02020603050405020304" pitchFamily="18" charset="0"/>
              </a:rPr>
              <a:t>　そして</a:t>
            </a:r>
            <a:r>
              <a:rPr lang="ja-JP"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rPr>
              <a:t>それは、</a:t>
            </a:r>
            <a:r>
              <a:rPr lang="ja-JP" altLang="ja-JP" sz="2000" u="sng" kern="100" dirty="0">
                <a:effectLst/>
                <a:latin typeface="ＭＳ 明朝" panose="02020609040205080304" pitchFamily="17" charset="-128"/>
                <a:ea typeface="ＭＳ 明朝" panose="02020609040205080304" pitchFamily="17" charset="-128"/>
                <a:cs typeface="Times New Roman" panose="02020603050405020304" pitchFamily="18" charset="0"/>
              </a:rPr>
              <a:t>ペイハラ担当者を状況的に孤立させることを意味するだけではなく、</a:t>
            </a:r>
            <a:r>
              <a:rPr lang="ja-JP" altLang="ja-JP" sz="2000" b="1" u="sng" kern="100" dirty="0">
                <a:solidFill>
                  <a:srgbClr val="00B0F0"/>
                </a:solidFill>
                <a:effectLst/>
                <a:latin typeface="ＭＳ 明朝" panose="02020609040205080304" pitchFamily="17" charset="-128"/>
                <a:ea typeface="ＭＳ 明朝" panose="02020609040205080304" pitchFamily="17" charset="-128"/>
                <a:cs typeface="Times New Roman" panose="02020603050405020304" pitchFamily="18" charset="0"/>
              </a:rPr>
              <a:t>精神的にも孤</a:t>
            </a:r>
            <a:endParaRPr lang="en-US" altLang="ja-JP" sz="2000" b="1" u="sng" kern="100" dirty="0">
              <a:solidFill>
                <a:srgbClr val="00B0F0"/>
              </a:solidFill>
              <a:effectLst/>
              <a:latin typeface="ＭＳ 明朝" panose="02020609040205080304" pitchFamily="17" charset="-128"/>
              <a:ea typeface="ＭＳ 明朝" panose="02020609040205080304" pitchFamily="17" charset="-128"/>
              <a:cs typeface="Times New Roman" panose="02020603050405020304" pitchFamily="18" charset="0"/>
            </a:endParaRPr>
          </a:p>
          <a:p>
            <a:pPr indent="152400" algn="just"/>
            <a:r>
              <a:rPr lang="ja-JP" altLang="ja-JP" sz="2000" b="1" u="sng" kern="100" dirty="0">
                <a:solidFill>
                  <a:srgbClr val="00B0F0"/>
                </a:solidFill>
                <a:effectLst/>
                <a:latin typeface="ＭＳ 明朝" panose="02020609040205080304" pitchFamily="17" charset="-128"/>
                <a:ea typeface="ＭＳ 明朝" panose="02020609040205080304" pitchFamily="17" charset="-128"/>
                <a:cs typeface="Times New Roman" panose="02020603050405020304" pitchFamily="18" charset="0"/>
              </a:rPr>
              <a:t>立させて心身を追い詰める</a:t>
            </a:r>
            <a:r>
              <a:rPr lang="ja-JP" altLang="ja-JP" sz="2000" b="1" u="sng" kern="100" dirty="0">
                <a:effectLst/>
                <a:latin typeface="ＭＳ 明朝" panose="02020609040205080304" pitchFamily="17" charset="-128"/>
                <a:ea typeface="ＭＳ 明朝" panose="02020609040205080304" pitchFamily="17" charset="-128"/>
                <a:cs typeface="Times New Roman" panose="02020603050405020304" pitchFamily="18" charset="0"/>
              </a:rPr>
              <a:t>こと</a:t>
            </a:r>
            <a:r>
              <a:rPr lang="ja-JP" altLang="ja-JP" sz="2000" u="sng" kern="100" dirty="0">
                <a:effectLst/>
                <a:latin typeface="ＭＳ 明朝" panose="02020609040205080304" pitchFamily="17" charset="-128"/>
                <a:ea typeface="ＭＳ 明朝" panose="02020609040205080304" pitchFamily="17" charset="-128"/>
                <a:cs typeface="Times New Roman" panose="02020603050405020304" pitchFamily="18" charset="0"/>
              </a:rPr>
              <a:t>にもつながります</a:t>
            </a:r>
            <a:r>
              <a:rPr lang="ja-JP"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rPr>
              <a:t>。</a:t>
            </a:r>
            <a:endParaRPr lang="en-US"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indent="152400" algn="just"/>
            <a:endParaRPr lang="en-US"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indent="152400" algn="just"/>
            <a:r>
              <a:rPr lang="ja-JP" altLang="en-US" sz="2000" kern="100" dirty="0">
                <a:effectLst/>
                <a:latin typeface="ＭＳ 明朝" panose="02020609040205080304" pitchFamily="17" charset="-128"/>
                <a:ea typeface="ＭＳ 明朝" panose="02020609040205080304" pitchFamily="17" charset="-128"/>
                <a:cs typeface="Times New Roman" panose="02020603050405020304" pitchFamily="18" charset="0"/>
              </a:rPr>
              <a:t>　</a:t>
            </a:r>
            <a:r>
              <a:rPr lang="ja-JP" altLang="ja-JP" sz="2000" u="sng" kern="100" dirty="0">
                <a:effectLst/>
                <a:latin typeface="ＭＳ 明朝" panose="02020609040205080304" pitchFamily="17" charset="-128"/>
                <a:ea typeface="ＭＳ 明朝" panose="02020609040205080304" pitchFamily="17" charset="-128"/>
                <a:cs typeface="Times New Roman" panose="02020603050405020304" pitchFamily="18" charset="0"/>
              </a:rPr>
              <a:t>病院幹部は、当該病院の</a:t>
            </a:r>
            <a:r>
              <a:rPr lang="ja-JP" altLang="ja-JP" sz="2000" u="sng" kern="100" dirty="0">
                <a:solidFill>
                  <a:srgbClr val="00B0F0"/>
                </a:solidFill>
                <a:effectLst/>
                <a:latin typeface="ＭＳ 明朝" panose="02020609040205080304" pitchFamily="17" charset="-128"/>
                <a:ea typeface="ＭＳ 明朝" panose="02020609040205080304" pitchFamily="17" charset="-128"/>
                <a:cs typeface="Times New Roman" panose="02020603050405020304" pitchFamily="18" charset="0"/>
              </a:rPr>
              <a:t>多くの職員が「ペイハラ対応業務は</a:t>
            </a:r>
            <a:r>
              <a:rPr lang="ja-JP" altLang="en-US" sz="2000" u="sng" kern="100" dirty="0">
                <a:solidFill>
                  <a:srgbClr val="00B0F0"/>
                </a:solidFill>
                <a:effectLst/>
                <a:latin typeface="ＭＳ 明朝" panose="02020609040205080304" pitchFamily="17" charset="-128"/>
                <a:ea typeface="ＭＳ 明朝" panose="02020609040205080304" pitchFamily="17" charset="-128"/>
                <a:cs typeface="Times New Roman" panose="02020603050405020304" pitchFamily="18" charset="0"/>
              </a:rPr>
              <a:t>、数ある病院業務のなかで</a:t>
            </a:r>
            <a:r>
              <a:rPr lang="ja-JP" altLang="ja-JP" sz="2000" u="sng" kern="100" dirty="0">
                <a:solidFill>
                  <a:srgbClr val="00B0F0"/>
                </a:solidFill>
                <a:effectLst/>
                <a:latin typeface="ＭＳ 明朝" panose="02020609040205080304" pitchFamily="17" charset="-128"/>
                <a:ea typeface="ＭＳ 明朝" panose="02020609040205080304" pitchFamily="17" charset="-128"/>
                <a:cs typeface="Times New Roman" panose="02020603050405020304" pitchFamily="18" charset="0"/>
              </a:rPr>
              <a:t>最もやりた</a:t>
            </a:r>
            <a:endParaRPr lang="en-US" altLang="ja-JP" sz="2000" u="sng" kern="100" dirty="0">
              <a:solidFill>
                <a:srgbClr val="00B0F0"/>
              </a:solidFill>
              <a:effectLst/>
              <a:latin typeface="ＭＳ 明朝" panose="02020609040205080304" pitchFamily="17" charset="-128"/>
              <a:ea typeface="ＭＳ 明朝" panose="02020609040205080304" pitchFamily="17" charset="-128"/>
              <a:cs typeface="Times New Roman" panose="02020603050405020304" pitchFamily="18" charset="0"/>
            </a:endParaRPr>
          </a:p>
          <a:p>
            <a:pPr indent="152400" algn="just"/>
            <a:r>
              <a:rPr lang="ja-JP" altLang="ja-JP" sz="2000" u="sng" kern="100" dirty="0">
                <a:solidFill>
                  <a:srgbClr val="00B0F0"/>
                </a:solidFill>
                <a:effectLst/>
                <a:latin typeface="ＭＳ 明朝" panose="02020609040205080304" pitchFamily="17" charset="-128"/>
                <a:ea typeface="ＭＳ 明朝" panose="02020609040205080304" pitchFamily="17" charset="-128"/>
                <a:cs typeface="Times New Roman" panose="02020603050405020304" pitchFamily="18" charset="0"/>
              </a:rPr>
              <a:t>くない仕事の一つである」と考えている現実</a:t>
            </a:r>
            <a:r>
              <a:rPr lang="ja-JP" altLang="ja-JP" sz="2000" u="sng" kern="100" dirty="0">
                <a:effectLst/>
                <a:latin typeface="ＭＳ 明朝" panose="02020609040205080304" pitchFamily="17" charset="-128"/>
                <a:ea typeface="ＭＳ 明朝" panose="02020609040205080304" pitchFamily="17" charset="-128"/>
                <a:cs typeface="Times New Roman" panose="02020603050405020304" pitchFamily="18" charset="0"/>
              </a:rPr>
              <a:t>を直視して、病院組織として、当該担当者以外の職員が</a:t>
            </a:r>
            <a:endParaRPr lang="en-US" altLang="ja-JP" sz="2000" u="sng"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indent="152400" algn="just"/>
            <a:r>
              <a:rPr lang="ja-JP" altLang="ja-JP" sz="2000" u="sng" kern="100" dirty="0">
                <a:effectLst/>
                <a:latin typeface="ＭＳ 明朝" panose="02020609040205080304" pitchFamily="17" charset="-128"/>
                <a:ea typeface="ＭＳ 明朝" panose="02020609040205080304" pitchFamily="17" charset="-128"/>
                <a:cs typeface="Times New Roman" panose="02020603050405020304" pitchFamily="18" charset="0"/>
              </a:rPr>
              <a:t>バックアップし協力することができるよう、その体制（態勢）を整えるべきであり、当該ペイハラ担</a:t>
            </a:r>
            <a:endParaRPr lang="en-US" altLang="ja-JP" sz="2000" u="sng"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indent="152400" algn="just"/>
            <a:r>
              <a:rPr lang="ja-JP" altLang="ja-JP" sz="2000" u="sng" kern="100" dirty="0">
                <a:effectLst/>
                <a:latin typeface="ＭＳ 明朝" panose="02020609040205080304" pitchFamily="17" charset="-128"/>
                <a:ea typeface="ＭＳ 明朝" panose="02020609040205080304" pitchFamily="17" charset="-128"/>
                <a:cs typeface="Times New Roman" panose="02020603050405020304" pitchFamily="18" charset="0"/>
              </a:rPr>
              <a:t>当者以外の職員にその旨を指示しておく必要があります</a:t>
            </a:r>
            <a:r>
              <a:rPr lang="ja-JP"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rPr>
              <a:t>。</a:t>
            </a:r>
            <a:endParaRPr lang="en-US"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indent="152400" algn="just"/>
            <a:endParaRPr lang="en-US"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indent="152400" algn="just"/>
            <a:r>
              <a:rPr lang="ja-JP" altLang="en-US" sz="2000" kern="100" dirty="0">
                <a:effectLst/>
                <a:latin typeface="ＭＳ 明朝" panose="02020609040205080304" pitchFamily="17" charset="-128"/>
                <a:ea typeface="ＭＳ 明朝" panose="02020609040205080304" pitchFamily="17" charset="-128"/>
                <a:cs typeface="Times New Roman" panose="02020603050405020304" pitchFamily="18" charset="0"/>
              </a:rPr>
              <a:t>　</a:t>
            </a:r>
            <a:r>
              <a:rPr lang="ja-JP"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rPr>
              <a:t>その意味では、</a:t>
            </a:r>
            <a:r>
              <a:rPr lang="ja-JP" altLang="ja-JP" sz="2000" u="sng" kern="100" dirty="0">
                <a:solidFill>
                  <a:srgbClr val="FF0000"/>
                </a:solidFill>
                <a:effectLst/>
                <a:latin typeface="ＭＳ 明朝" panose="02020609040205080304" pitchFamily="17" charset="-128"/>
                <a:ea typeface="ＭＳ 明朝" panose="02020609040205080304" pitchFamily="17" charset="-128"/>
                <a:cs typeface="Times New Roman" panose="02020603050405020304" pitchFamily="18" charset="0"/>
              </a:rPr>
              <a:t>ペイハラ担当者の部署を院長（病院管理者）直属とし、さらに、当該部署の長を副</a:t>
            </a:r>
            <a:endParaRPr lang="en-US" altLang="ja-JP" sz="2000" u="sng" kern="100" dirty="0">
              <a:solidFill>
                <a:srgbClr val="FF0000"/>
              </a:solidFill>
              <a:effectLst/>
              <a:latin typeface="ＭＳ 明朝" panose="02020609040205080304" pitchFamily="17" charset="-128"/>
              <a:ea typeface="ＭＳ 明朝" panose="02020609040205080304" pitchFamily="17" charset="-128"/>
              <a:cs typeface="Times New Roman" panose="02020603050405020304" pitchFamily="18" charset="0"/>
            </a:endParaRPr>
          </a:p>
          <a:p>
            <a:pPr indent="152400" algn="just"/>
            <a:r>
              <a:rPr lang="ja-JP" altLang="ja-JP" sz="2000" u="sng" kern="100" dirty="0">
                <a:solidFill>
                  <a:srgbClr val="FF0000"/>
                </a:solidFill>
                <a:effectLst/>
                <a:latin typeface="ＭＳ 明朝" panose="02020609040205080304" pitchFamily="17" charset="-128"/>
                <a:ea typeface="ＭＳ 明朝" panose="02020609040205080304" pitchFamily="17" charset="-128"/>
                <a:cs typeface="Times New Roman" panose="02020603050405020304" pitchFamily="18" charset="0"/>
              </a:rPr>
              <a:t>院長にする等の組織的な変更</a:t>
            </a:r>
            <a:r>
              <a:rPr lang="ja-JP" altLang="ja-JP" sz="2000" u="sng" kern="100" dirty="0">
                <a:effectLst/>
                <a:latin typeface="ＭＳ 明朝" panose="02020609040205080304" pitchFamily="17" charset="-128"/>
                <a:ea typeface="ＭＳ 明朝" panose="02020609040205080304" pitchFamily="17" charset="-128"/>
                <a:cs typeface="Times New Roman" panose="02020603050405020304" pitchFamily="18" charset="0"/>
              </a:rPr>
              <a:t>は有効な方法</a:t>
            </a:r>
            <a:r>
              <a:rPr lang="ja-JP"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rPr>
              <a:t>といえます。</a:t>
            </a:r>
          </a:p>
        </p:txBody>
      </p:sp>
    </p:spTree>
    <p:extLst>
      <p:ext uri="{BB962C8B-B14F-4D97-AF65-F5344CB8AC3E}">
        <p14:creationId xmlns:p14="http://schemas.microsoft.com/office/powerpoint/2010/main" val="30681034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550F7F04-607D-59E5-09FC-1A1354B4C6F3}"/>
              </a:ext>
            </a:extLst>
          </p:cNvPr>
          <p:cNvSpPr txBox="1"/>
          <p:nvPr/>
        </p:nvSpPr>
        <p:spPr>
          <a:xfrm>
            <a:off x="176676" y="210393"/>
            <a:ext cx="11838648" cy="4401205"/>
          </a:xfrm>
          <a:prstGeom prst="rect">
            <a:avLst/>
          </a:prstGeom>
          <a:noFill/>
        </p:spPr>
        <p:txBody>
          <a:bodyPr wrap="square">
            <a:spAutoFit/>
          </a:bodyPr>
          <a:lstStyle/>
          <a:p>
            <a:pPr algn="just"/>
            <a:r>
              <a:rPr lang="ja-JP" altLang="en-US" sz="2000" b="1" kern="100" dirty="0">
                <a:solidFill>
                  <a:srgbClr val="FF00FF"/>
                </a:solidFill>
                <a:effectLst/>
                <a:latin typeface="ＭＳ 明朝" panose="02020609040205080304" pitchFamily="17" charset="-128"/>
                <a:ea typeface="ＭＳ 明朝" panose="02020609040205080304" pitchFamily="17" charset="-128"/>
                <a:cs typeface="Times New Roman" panose="02020603050405020304" pitchFamily="18" charset="0"/>
              </a:rPr>
              <a:t>№</a:t>
            </a:r>
            <a:r>
              <a:rPr lang="en-US" altLang="ja-JP" sz="2000" b="1" kern="100" dirty="0">
                <a:solidFill>
                  <a:srgbClr val="FF00FF"/>
                </a:solidFill>
                <a:latin typeface="ＭＳ 明朝" panose="02020609040205080304" pitchFamily="17" charset="-128"/>
                <a:ea typeface="ＭＳ 明朝" panose="02020609040205080304" pitchFamily="17" charset="-128"/>
                <a:cs typeface="Times New Roman" panose="02020603050405020304" pitchFamily="18" charset="0"/>
              </a:rPr>
              <a:t>24</a:t>
            </a:r>
            <a:endParaRPr lang="en-US" altLang="ja-JP" sz="2000" b="1" kern="100" dirty="0">
              <a:solidFill>
                <a:srgbClr val="FF00FF"/>
              </a:solidFill>
              <a:effectLst/>
              <a:latin typeface="ＭＳ 明朝" panose="02020609040205080304" pitchFamily="17" charset="-128"/>
              <a:ea typeface="ＭＳ 明朝" panose="02020609040205080304" pitchFamily="17" charset="-128"/>
              <a:cs typeface="Times New Roman" panose="02020603050405020304" pitchFamily="18" charset="0"/>
            </a:endParaRPr>
          </a:p>
          <a:p>
            <a:pPr algn="just"/>
            <a:endParaRPr lang="en-US" altLang="ja-JP" sz="2000" b="1" kern="100" dirty="0">
              <a:solidFill>
                <a:srgbClr val="FF0000"/>
              </a:solidFill>
              <a:effectLst/>
              <a:latin typeface="ＭＳ 明朝" panose="02020609040205080304" pitchFamily="17" charset="-128"/>
              <a:ea typeface="ＭＳ 明朝" panose="02020609040205080304" pitchFamily="17" charset="-128"/>
              <a:cs typeface="Times New Roman" panose="02020603050405020304" pitchFamily="18" charset="0"/>
            </a:endParaRPr>
          </a:p>
          <a:p>
            <a:pPr algn="just"/>
            <a:r>
              <a:rPr lang="ja-JP" altLang="en-US" sz="2000" b="1"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　　　</a:t>
            </a:r>
            <a:r>
              <a:rPr lang="en-US" altLang="ja-JP" sz="2000" b="1" kern="100" dirty="0">
                <a:effectLst>
                  <a:outerShdw blurRad="38100" dist="38100" dir="2700000" algn="tl">
                    <a:srgbClr val="000000">
                      <a:alpha val="43137"/>
                    </a:srgbClr>
                  </a:outerShdw>
                </a:effectLst>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rPr>
              <a:t>❹</a:t>
            </a:r>
            <a:r>
              <a:rPr lang="ja-JP" altLang="en-US" sz="2000" b="1" kern="100" dirty="0">
                <a:effectLst>
                  <a:outerShdw blurRad="38100" dist="38100" dir="2700000" algn="tl">
                    <a:srgbClr val="000000">
                      <a:alpha val="43137"/>
                    </a:srgbClr>
                  </a:outerShdw>
                </a:effectLst>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rPr>
              <a:t>　ペイハラ処理担当者に対しては、その指揮命令系統を整備して一定の権限を付与し、その</a:t>
            </a:r>
            <a:endParaRPr lang="en-US" altLang="ja-JP" sz="2000" b="1" kern="100" dirty="0">
              <a:effectLst>
                <a:outerShdw blurRad="38100" dist="38100" dir="2700000" algn="tl">
                  <a:srgbClr val="000000">
                    <a:alpha val="43137"/>
                  </a:srgbClr>
                </a:outerShdw>
              </a:effectLst>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endParaRPr>
          </a:p>
          <a:p>
            <a:pPr algn="just"/>
            <a:r>
              <a:rPr lang="ja-JP" altLang="en-US" sz="2000" b="1"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　　　　</a:t>
            </a:r>
            <a:r>
              <a:rPr lang="ja-JP" altLang="en-US" sz="2000" b="1" kern="100" dirty="0">
                <a:effectLst>
                  <a:outerShdw blurRad="38100" dist="38100" dir="2700000" algn="tl">
                    <a:srgbClr val="000000">
                      <a:alpha val="43137"/>
                    </a:srgbClr>
                  </a:outerShdw>
                </a:effectLst>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rPr>
              <a:t>一方では、</a:t>
            </a:r>
            <a:r>
              <a:rPr lang="ja-JP" altLang="en-US" sz="2000" b="1" u="sng" kern="100" dirty="0">
                <a:effectLst>
                  <a:outerShdw blurRad="38100" dist="38100" dir="2700000" algn="tl">
                    <a:srgbClr val="000000">
                      <a:alpha val="43137"/>
                    </a:srgbClr>
                  </a:outerShdw>
                </a:effectLst>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rPr>
              <a:t>ペイハラ処理担当者に露骨な「結果責任」を問わないこと</a:t>
            </a:r>
            <a:r>
              <a:rPr lang="ja-JP" altLang="en-US" sz="2000" b="1" kern="100" dirty="0">
                <a:effectLst>
                  <a:outerShdw blurRad="38100" dist="38100" dir="2700000" algn="tl">
                    <a:srgbClr val="000000">
                      <a:alpha val="43137"/>
                    </a:srgbClr>
                  </a:outerShdw>
                </a:effectLst>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rPr>
              <a:t>。</a:t>
            </a:r>
            <a:endParaRPr lang="en-US" altLang="ja-JP" sz="2000" b="1" kern="100" dirty="0">
              <a:effectLst>
                <a:outerShdw blurRad="38100" dist="38100" dir="2700000" algn="tl">
                  <a:srgbClr val="000000">
                    <a:alpha val="43137"/>
                  </a:srgbClr>
                </a:outerShdw>
              </a:effectLst>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endParaRPr>
          </a:p>
          <a:p>
            <a:pPr algn="just"/>
            <a:endParaRPr lang="en-US" altLang="ja-JP" sz="2000" b="1"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algn="just"/>
            <a:endParaRPr lang="ja-JP" altLang="en-US" sz="2000" b="1"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algn="just"/>
            <a:r>
              <a:rPr lang="ja-JP" altLang="ja-JP" sz="2000" kern="100" dirty="0">
                <a:effectLst/>
                <a:latin typeface="Century" panose="02040604050505020304" pitchFamily="18" charset="0"/>
                <a:ea typeface="ＭＳ 明朝" panose="02020609040205080304" pitchFamily="17" charset="-128"/>
                <a:cs typeface="Times New Roman" panose="02020603050405020304" pitchFamily="18" charset="0"/>
              </a:rPr>
              <a:t>　</a:t>
            </a:r>
            <a:r>
              <a:rPr lang="ja-JP" altLang="en-US" sz="2000" kern="100" dirty="0">
                <a:effectLst/>
                <a:latin typeface="Century" panose="02040604050505020304" pitchFamily="18" charset="0"/>
                <a:ea typeface="ＭＳ 明朝" panose="02020609040205080304" pitchFamily="17" charset="-128"/>
                <a:cs typeface="Times New Roman" panose="02020603050405020304" pitchFamily="18" charset="0"/>
              </a:rPr>
              <a:t>　</a:t>
            </a:r>
            <a:r>
              <a:rPr lang="ja-JP" altLang="ja-JP" sz="2000" u="sng" kern="100" dirty="0">
                <a:effectLst/>
                <a:latin typeface="Century" panose="02040604050505020304" pitchFamily="18" charset="0"/>
                <a:ea typeface="ＭＳ 明朝" panose="02020609040205080304" pitchFamily="17" charset="-128"/>
                <a:cs typeface="Times New Roman" panose="02020603050405020304" pitchFamily="18" charset="0"/>
              </a:rPr>
              <a:t>病院幹部は、ペイハラ担当者らに対し、一定の成果を求めるのであれば、医師・看護師を含む他</a:t>
            </a:r>
            <a:endParaRPr lang="en-US" altLang="ja-JP" sz="2000" u="sng"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r>
              <a:rPr lang="ja-JP" altLang="en-US" sz="2000" kern="100" dirty="0">
                <a:latin typeface="Century" panose="02040604050505020304" pitchFamily="18" charset="0"/>
                <a:ea typeface="ＭＳ 明朝" panose="02020609040205080304" pitchFamily="17" charset="-128"/>
                <a:cs typeface="Times New Roman" panose="02020603050405020304" pitchFamily="18" charset="0"/>
              </a:rPr>
              <a:t>　</a:t>
            </a:r>
            <a:r>
              <a:rPr lang="ja-JP" altLang="ja-JP" sz="2000" u="sng" kern="100" dirty="0">
                <a:effectLst/>
                <a:latin typeface="Century" panose="02040604050505020304" pitchFamily="18" charset="0"/>
                <a:ea typeface="ＭＳ 明朝" panose="02020609040205080304" pitchFamily="17" charset="-128"/>
                <a:cs typeface="Times New Roman" panose="02020603050405020304" pitchFamily="18" charset="0"/>
              </a:rPr>
              <a:t>の職員に対する指揮命令を前提とした権限（それに近い権限）を付与しておく必要があります</a:t>
            </a:r>
            <a:r>
              <a:rPr lang="ja-JP" altLang="ja-JP" sz="2000" kern="100" dirty="0">
                <a:effectLst/>
                <a:latin typeface="Century" panose="02040604050505020304" pitchFamily="18" charset="0"/>
                <a:ea typeface="ＭＳ 明朝" panose="02020609040205080304" pitchFamily="17" charset="-128"/>
                <a:cs typeface="Times New Roman" panose="02020603050405020304" pitchFamily="18" charset="0"/>
              </a:rPr>
              <a:t>。</a:t>
            </a:r>
            <a:endParaRPr lang="en-US" alt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endParaRPr lang="en-US" alt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r>
              <a:rPr lang="ja-JP" altLang="en-US" sz="2000" kern="100" dirty="0">
                <a:latin typeface="Century" panose="02040604050505020304" pitchFamily="18" charset="0"/>
                <a:ea typeface="ＭＳ 明朝" panose="02020609040205080304" pitchFamily="17" charset="-128"/>
                <a:cs typeface="Times New Roman" panose="02020603050405020304" pitchFamily="18" charset="0"/>
              </a:rPr>
              <a:t>　　</a:t>
            </a:r>
            <a:r>
              <a:rPr lang="ja-JP" altLang="ja-JP" sz="2000" kern="100" dirty="0">
                <a:effectLst/>
                <a:latin typeface="Century" panose="02040604050505020304" pitchFamily="18" charset="0"/>
                <a:ea typeface="ＭＳ 明朝" panose="02020609040205080304" pitchFamily="17" charset="-128"/>
                <a:cs typeface="Times New Roman" panose="02020603050405020304" pitchFamily="18" charset="0"/>
              </a:rPr>
              <a:t>また、具体的事案について、病院幹部が、何らの組織的検討を加えないまま、「…すべきであっ</a:t>
            </a:r>
            <a:endParaRPr lang="en-US" alt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r>
              <a:rPr lang="ja-JP" altLang="en-US" sz="2000" kern="100" dirty="0">
                <a:latin typeface="Century" panose="02040604050505020304" pitchFamily="18" charset="0"/>
                <a:ea typeface="ＭＳ 明朝" panose="02020609040205080304" pitchFamily="17" charset="-128"/>
                <a:cs typeface="Times New Roman" panose="02020603050405020304" pitchFamily="18" charset="0"/>
              </a:rPr>
              <a:t>　</a:t>
            </a:r>
            <a:r>
              <a:rPr lang="ja-JP" altLang="ja-JP" sz="2000" kern="100" dirty="0">
                <a:effectLst/>
                <a:latin typeface="Century" panose="02040604050505020304" pitchFamily="18" charset="0"/>
                <a:ea typeface="ＭＳ 明朝" panose="02020609040205080304" pitchFamily="17" charset="-128"/>
                <a:cs typeface="Times New Roman" panose="02020603050405020304" pitchFamily="18" charset="0"/>
              </a:rPr>
              <a:t>た」などという結果論的（レトロスペクティブ）な批判をする場面を見ることがあります。しかし、</a:t>
            </a:r>
            <a:endParaRPr lang="en-US" alt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r>
              <a:rPr lang="ja-JP" altLang="en-US" sz="2000" kern="100" dirty="0">
                <a:latin typeface="Century" panose="02040604050505020304" pitchFamily="18" charset="0"/>
                <a:ea typeface="ＭＳ 明朝" panose="02020609040205080304" pitchFamily="17" charset="-128"/>
                <a:cs typeface="Times New Roman" panose="02020603050405020304" pitchFamily="18" charset="0"/>
              </a:rPr>
              <a:t>　</a:t>
            </a:r>
            <a:r>
              <a:rPr lang="ja-JP" altLang="ja-JP" sz="2000" u="sng" kern="100" dirty="0">
                <a:effectLst/>
                <a:latin typeface="Century" panose="02040604050505020304" pitchFamily="18" charset="0"/>
                <a:ea typeface="ＭＳ 明朝" panose="02020609040205080304" pitchFamily="17" charset="-128"/>
                <a:cs typeface="Times New Roman" panose="02020603050405020304" pitchFamily="18" charset="0"/>
              </a:rPr>
              <a:t>ペイハラ対応に「</a:t>
            </a:r>
            <a:r>
              <a:rPr lang="ja-JP" altLang="ja-JP" sz="2000" b="1" u="sng" kern="100" dirty="0">
                <a:solidFill>
                  <a:srgbClr val="FF0000"/>
                </a:solidFill>
                <a:effectLst/>
                <a:latin typeface="Century" panose="02040604050505020304" pitchFamily="18" charset="0"/>
                <a:ea typeface="ＭＳ 明朝" panose="02020609040205080304" pitchFamily="17" charset="-128"/>
                <a:cs typeface="Times New Roman" panose="02020603050405020304" pitchFamily="18" charset="0"/>
              </a:rPr>
              <a:t>正解・正答がない</a:t>
            </a:r>
            <a:r>
              <a:rPr lang="ja-JP" altLang="ja-JP" sz="2000" u="sng" kern="100" dirty="0">
                <a:effectLst/>
                <a:latin typeface="Century" panose="02040604050505020304" pitchFamily="18" charset="0"/>
                <a:ea typeface="ＭＳ 明朝" panose="02020609040205080304" pitchFamily="17" charset="-128"/>
                <a:cs typeface="Times New Roman" panose="02020603050405020304" pitchFamily="18" charset="0"/>
              </a:rPr>
              <a:t>」ことを考えると、そのこと（結果責任を問うこと）がペイハ</a:t>
            </a:r>
            <a:endParaRPr lang="en-US" altLang="ja-JP" sz="2000" u="sng"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r>
              <a:rPr lang="ja-JP" altLang="en-US" sz="2000" kern="100" dirty="0">
                <a:latin typeface="Century" panose="02040604050505020304" pitchFamily="18" charset="0"/>
                <a:ea typeface="ＭＳ 明朝" panose="02020609040205080304" pitchFamily="17" charset="-128"/>
                <a:cs typeface="Times New Roman" panose="02020603050405020304" pitchFamily="18" charset="0"/>
              </a:rPr>
              <a:t>　</a:t>
            </a:r>
            <a:r>
              <a:rPr lang="ja-JP" altLang="ja-JP" sz="2000" u="sng" kern="100" dirty="0">
                <a:effectLst/>
                <a:latin typeface="Century" panose="02040604050505020304" pitchFamily="18" charset="0"/>
                <a:ea typeface="ＭＳ 明朝" panose="02020609040205080304" pitchFamily="17" charset="-128"/>
                <a:cs typeface="Times New Roman" panose="02020603050405020304" pitchFamily="18" charset="0"/>
              </a:rPr>
              <a:t>ラ担当者を委縮させ、その委縮した対応がかえって相手方（ペイハラ患者・家族）を高慢にさせ、</a:t>
            </a:r>
            <a:endParaRPr lang="en-US" altLang="ja-JP" sz="2000" u="sng"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r>
              <a:rPr lang="ja-JP" altLang="en-US" sz="2000" kern="100" dirty="0">
                <a:latin typeface="Century" panose="02040604050505020304" pitchFamily="18" charset="0"/>
                <a:ea typeface="ＭＳ 明朝" panose="02020609040205080304" pitchFamily="17" charset="-128"/>
                <a:cs typeface="Times New Roman" panose="02020603050405020304" pitchFamily="18" charset="0"/>
              </a:rPr>
              <a:t>　</a:t>
            </a:r>
            <a:r>
              <a:rPr lang="ja-JP" altLang="ja-JP" sz="2000" u="sng" kern="100" dirty="0">
                <a:effectLst/>
                <a:latin typeface="Century" panose="02040604050505020304" pitchFamily="18" charset="0"/>
                <a:ea typeface="ＭＳ 明朝" panose="02020609040205080304" pitchFamily="17" charset="-128"/>
                <a:cs typeface="Times New Roman" panose="02020603050405020304" pitchFamily="18" charset="0"/>
              </a:rPr>
              <a:t>あるいは、感情的にさせる危険性があります</a:t>
            </a:r>
            <a:r>
              <a:rPr lang="ja-JP" altLang="ja-JP" sz="2000" kern="100" dirty="0">
                <a:effectLst/>
                <a:latin typeface="Century" panose="02040604050505020304" pitchFamily="18" charset="0"/>
                <a:ea typeface="ＭＳ 明朝" panose="02020609040205080304" pitchFamily="17" charset="-128"/>
                <a:cs typeface="Times New Roman" panose="02020603050405020304" pitchFamily="18" charset="0"/>
              </a:rPr>
              <a:t>。</a:t>
            </a:r>
          </a:p>
        </p:txBody>
      </p:sp>
    </p:spTree>
    <p:extLst>
      <p:ext uri="{BB962C8B-B14F-4D97-AF65-F5344CB8AC3E}">
        <p14:creationId xmlns:p14="http://schemas.microsoft.com/office/powerpoint/2010/main" val="36710056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550F7F04-607D-59E5-09FC-1A1354B4C6F3}"/>
              </a:ext>
            </a:extLst>
          </p:cNvPr>
          <p:cNvSpPr txBox="1"/>
          <p:nvPr/>
        </p:nvSpPr>
        <p:spPr>
          <a:xfrm>
            <a:off x="176676" y="210393"/>
            <a:ext cx="11838648" cy="5940088"/>
          </a:xfrm>
          <a:prstGeom prst="rect">
            <a:avLst/>
          </a:prstGeom>
          <a:noFill/>
        </p:spPr>
        <p:txBody>
          <a:bodyPr wrap="square">
            <a:spAutoFit/>
          </a:bodyPr>
          <a:lstStyle/>
          <a:p>
            <a:pPr algn="just"/>
            <a:r>
              <a:rPr lang="ja-JP" altLang="en-US" sz="2000" b="1" kern="100" dirty="0">
                <a:solidFill>
                  <a:srgbClr val="FF00FF"/>
                </a:solidFill>
                <a:effectLst/>
                <a:latin typeface="ＭＳ 明朝" panose="02020609040205080304" pitchFamily="17" charset="-128"/>
                <a:ea typeface="ＭＳ 明朝" panose="02020609040205080304" pitchFamily="17" charset="-128"/>
                <a:cs typeface="Times New Roman" panose="02020603050405020304" pitchFamily="18" charset="0"/>
              </a:rPr>
              <a:t>№</a:t>
            </a:r>
            <a:r>
              <a:rPr lang="en-US" altLang="ja-JP" sz="2000" b="1" kern="100" dirty="0">
                <a:solidFill>
                  <a:srgbClr val="FF00FF"/>
                </a:solidFill>
                <a:latin typeface="ＭＳ 明朝" panose="02020609040205080304" pitchFamily="17" charset="-128"/>
                <a:ea typeface="ＭＳ 明朝" panose="02020609040205080304" pitchFamily="17" charset="-128"/>
                <a:cs typeface="Times New Roman" panose="02020603050405020304" pitchFamily="18" charset="0"/>
              </a:rPr>
              <a:t>25</a:t>
            </a:r>
            <a:endParaRPr lang="en-US" altLang="ja-JP" sz="2000" b="1" kern="100" dirty="0">
              <a:solidFill>
                <a:srgbClr val="FF00FF"/>
              </a:solidFill>
              <a:effectLst/>
              <a:latin typeface="ＭＳ 明朝" panose="02020609040205080304" pitchFamily="17" charset="-128"/>
              <a:ea typeface="ＭＳ 明朝" panose="02020609040205080304" pitchFamily="17" charset="-128"/>
              <a:cs typeface="Times New Roman" panose="02020603050405020304" pitchFamily="18" charset="0"/>
            </a:endParaRPr>
          </a:p>
          <a:p>
            <a:pPr algn="just"/>
            <a:endParaRPr lang="en-US" altLang="ja-JP" sz="2000" b="1" kern="100" dirty="0">
              <a:solidFill>
                <a:srgbClr val="FF0000"/>
              </a:solidFill>
              <a:effectLst/>
              <a:latin typeface="ＭＳ 明朝" panose="02020609040205080304" pitchFamily="17" charset="-128"/>
              <a:ea typeface="ＭＳ 明朝" panose="02020609040205080304" pitchFamily="17" charset="-128"/>
              <a:cs typeface="Times New Roman" panose="02020603050405020304" pitchFamily="18" charset="0"/>
            </a:endParaRPr>
          </a:p>
          <a:p>
            <a:pPr algn="just"/>
            <a:r>
              <a:rPr lang="ja-JP" altLang="en-US" sz="2000" b="1"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　　　</a:t>
            </a:r>
            <a:r>
              <a:rPr lang="ja-JP" altLang="ja-JP" sz="2000" b="1" kern="100" dirty="0">
                <a:effectLst>
                  <a:outerShdw blurRad="38100" dist="38100" dir="2700000" algn="tl">
                    <a:srgbClr val="000000">
                      <a:alpha val="43137"/>
                    </a:srgbClr>
                  </a:outerShdw>
                </a:effectLst>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rPr>
              <a:t>❺　</a:t>
            </a:r>
            <a:r>
              <a:rPr lang="ja-JP" altLang="ja-JP" sz="2000" b="1" u="sng" kern="100" dirty="0">
                <a:effectLst>
                  <a:outerShdw blurRad="38100" dist="38100" dir="2700000" algn="tl">
                    <a:srgbClr val="000000">
                      <a:alpha val="43137"/>
                    </a:srgbClr>
                  </a:outerShdw>
                </a:effectLst>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rPr>
              <a:t>普段から、</a:t>
            </a:r>
            <a:r>
              <a:rPr lang="ja-JP" altLang="ja-JP" sz="2000" b="1" kern="100" dirty="0">
                <a:effectLst>
                  <a:outerShdw blurRad="38100" dist="38100" dir="2700000" algn="tl">
                    <a:srgbClr val="000000">
                      <a:alpha val="43137"/>
                    </a:srgbClr>
                  </a:outerShdw>
                </a:effectLst>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rPr>
              <a:t>病院内において、ペイハラ患者・家族及びその予備軍に対し、</a:t>
            </a:r>
            <a:r>
              <a:rPr lang="ja-JP" altLang="ja-JP" sz="2000" b="1" u="sng" kern="100" dirty="0">
                <a:effectLst>
                  <a:outerShdw blurRad="38100" dist="38100" dir="2700000" algn="tl">
                    <a:srgbClr val="000000">
                      <a:alpha val="43137"/>
                    </a:srgbClr>
                  </a:outerShdw>
                </a:effectLst>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rPr>
              <a:t>当該病院が「暴</a:t>
            </a:r>
            <a:endParaRPr lang="en-US" altLang="ja-JP" sz="2000" b="1" u="sng" kern="100" dirty="0">
              <a:effectLst>
                <a:outerShdw blurRad="38100" dist="38100" dir="2700000" algn="tl">
                  <a:srgbClr val="000000">
                    <a:alpha val="43137"/>
                  </a:srgbClr>
                </a:outerShdw>
              </a:effectLst>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endParaRPr>
          </a:p>
          <a:p>
            <a:pPr algn="just"/>
            <a:r>
              <a:rPr lang="ja-JP" altLang="en-US" sz="2000" b="1"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　　　　</a:t>
            </a:r>
            <a:r>
              <a:rPr lang="ja-JP" altLang="ja-JP" sz="2000" b="1" u="sng" kern="100" dirty="0">
                <a:effectLst>
                  <a:outerShdw blurRad="38100" dist="38100" dir="2700000" algn="tl">
                    <a:srgbClr val="000000">
                      <a:alpha val="43137"/>
                    </a:srgbClr>
                  </a:outerShdw>
                </a:effectLst>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rPr>
              <a:t>言・暴力を許さない病院であること」、「暴言・暴力については警察と連携して対応する病</a:t>
            </a:r>
            <a:endParaRPr lang="en-US" altLang="ja-JP" sz="2000" b="1" u="sng" kern="100" dirty="0">
              <a:effectLst>
                <a:outerShdw blurRad="38100" dist="38100" dir="2700000" algn="tl">
                  <a:srgbClr val="000000">
                    <a:alpha val="43137"/>
                  </a:srgbClr>
                </a:outerShdw>
              </a:effectLst>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endParaRPr>
          </a:p>
          <a:p>
            <a:pPr algn="just"/>
            <a:r>
              <a:rPr lang="ja-JP" altLang="en-US" sz="2000" b="1"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　　　　</a:t>
            </a:r>
            <a:r>
              <a:rPr lang="ja-JP" altLang="ja-JP" sz="2000" b="1" u="sng" kern="100" dirty="0">
                <a:effectLst>
                  <a:outerShdw blurRad="38100" dist="38100" dir="2700000" algn="tl">
                    <a:srgbClr val="000000">
                      <a:alpha val="43137"/>
                    </a:srgbClr>
                  </a:outerShdw>
                </a:effectLst>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rPr>
              <a:t>院であること」等を“</a:t>
            </a:r>
            <a:r>
              <a:rPr lang="ja-JP" altLang="ja-JP" sz="2000" b="1" u="sng" kern="100" dirty="0">
                <a:solidFill>
                  <a:srgbClr val="FF0000"/>
                </a:solidFill>
                <a:effectLst>
                  <a:outerShdw blurRad="38100" dist="38100" dir="2700000" algn="tl">
                    <a:srgbClr val="000000">
                      <a:alpha val="43137"/>
                    </a:srgbClr>
                  </a:outerShdw>
                </a:effectLst>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rPr>
              <a:t>院内放送</a:t>
            </a:r>
            <a:r>
              <a:rPr lang="ja-JP" altLang="ja-JP" sz="2000" b="1" u="sng" kern="100" dirty="0">
                <a:effectLst>
                  <a:outerShdw blurRad="38100" dist="38100" dir="2700000" algn="tl">
                    <a:srgbClr val="000000">
                      <a:alpha val="43137"/>
                    </a:srgbClr>
                  </a:outerShdw>
                </a:effectLst>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rPr>
              <a:t>”や“</a:t>
            </a:r>
            <a:r>
              <a:rPr lang="ja-JP" altLang="ja-JP" sz="2000" b="1" u="sng" kern="100" dirty="0">
                <a:solidFill>
                  <a:srgbClr val="FF0000"/>
                </a:solidFill>
                <a:effectLst>
                  <a:outerShdw blurRad="38100" dist="38100" dir="2700000" algn="tl">
                    <a:srgbClr val="000000">
                      <a:alpha val="43137"/>
                    </a:srgbClr>
                  </a:outerShdw>
                </a:effectLst>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rPr>
              <a:t>ポスターの院内掲示</a:t>
            </a:r>
            <a:r>
              <a:rPr lang="ja-JP" altLang="ja-JP" sz="2000" b="1" u="sng" kern="100" dirty="0">
                <a:effectLst>
                  <a:outerShdw blurRad="38100" dist="38100" dir="2700000" algn="tl">
                    <a:srgbClr val="000000">
                      <a:alpha val="43137"/>
                    </a:srgbClr>
                  </a:outerShdw>
                </a:effectLst>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rPr>
              <a:t>”などで広く告知し、広報してお</a:t>
            </a:r>
            <a:endParaRPr lang="en-US" altLang="ja-JP" sz="2000" b="1" u="sng" kern="100" dirty="0">
              <a:effectLst>
                <a:outerShdw blurRad="38100" dist="38100" dir="2700000" algn="tl">
                  <a:srgbClr val="000000">
                    <a:alpha val="43137"/>
                  </a:srgbClr>
                </a:outerShdw>
              </a:effectLst>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endParaRPr>
          </a:p>
          <a:p>
            <a:pPr algn="just"/>
            <a:r>
              <a:rPr lang="ja-JP" altLang="en-US" sz="2000" b="1"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　　　　</a:t>
            </a:r>
            <a:r>
              <a:rPr lang="ja-JP" altLang="ja-JP" sz="2000" b="1" u="sng" kern="100" dirty="0">
                <a:effectLst>
                  <a:outerShdw blurRad="38100" dist="38100" dir="2700000" algn="tl">
                    <a:srgbClr val="000000">
                      <a:alpha val="43137"/>
                    </a:srgbClr>
                  </a:outerShdw>
                </a:effectLst>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rPr>
              <a:t>くこと</a:t>
            </a:r>
            <a:r>
              <a:rPr lang="ja-JP" altLang="ja-JP" sz="2000" b="1" kern="100" dirty="0">
                <a:effectLst>
                  <a:outerShdw blurRad="38100" dist="38100" dir="2700000" algn="tl">
                    <a:srgbClr val="000000">
                      <a:alpha val="43137"/>
                    </a:srgbClr>
                  </a:outerShdw>
                </a:effectLst>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rPr>
              <a:t>。</a:t>
            </a:r>
            <a:endParaRPr lang="en-US" altLang="ja-JP" sz="2000" b="1" kern="100" dirty="0">
              <a:effectLst>
                <a:outerShdw blurRad="38100" dist="38100" dir="2700000" algn="tl">
                  <a:srgbClr val="000000">
                    <a:alpha val="43137"/>
                  </a:srgbClr>
                </a:outerShdw>
              </a:effectLst>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endParaRPr>
          </a:p>
          <a:p>
            <a:pPr algn="just"/>
            <a:endParaRPr lang="en-US" altLang="ja-JP" sz="2000" b="1"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algn="just"/>
            <a:endParaRPr lang="ja-JP" altLang="en-US" sz="2000" b="1"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indent="152400" algn="just"/>
            <a:r>
              <a:rPr lang="ja-JP" altLang="en-US" sz="2000" b="1" kern="100" dirty="0">
                <a:effectLst/>
                <a:latin typeface="ＭＳ 明朝" panose="02020609040205080304" pitchFamily="17" charset="-128"/>
                <a:ea typeface="ＭＳ 明朝" panose="02020609040205080304" pitchFamily="17" charset="-128"/>
                <a:cs typeface="Times New Roman" panose="02020603050405020304" pitchFamily="18" charset="0"/>
              </a:rPr>
              <a:t>　</a:t>
            </a:r>
            <a:r>
              <a:rPr lang="ja-JP" altLang="ja-JP" sz="2000" u="sng" kern="100" dirty="0">
                <a:effectLst/>
                <a:latin typeface="ＭＳ 明朝" panose="02020609040205080304" pitchFamily="17" charset="-128"/>
                <a:ea typeface="ＭＳ 明朝" panose="02020609040205080304" pitchFamily="17" charset="-128"/>
                <a:cs typeface="Times New Roman" panose="02020603050405020304" pitchFamily="18" charset="0"/>
              </a:rPr>
              <a:t>当該病院がペイハラに対して厳しく対処すること（警察への通報、診療の拒絶、退去命令・立入禁</a:t>
            </a:r>
            <a:endParaRPr lang="en-US" altLang="ja-JP" sz="2000" u="sng"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indent="152400" algn="just"/>
            <a:r>
              <a:rPr lang="ja-JP" altLang="ja-JP" sz="2000" u="sng" kern="100" dirty="0">
                <a:effectLst/>
                <a:latin typeface="ＭＳ 明朝" panose="02020609040205080304" pitchFamily="17" charset="-128"/>
                <a:ea typeface="ＭＳ 明朝" panose="02020609040205080304" pitchFamily="17" charset="-128"/>
                <a:cs typeface="Times New Roman" panose="02020603050405020304" pitchFamily="18" charset="0"/>
              </a:rPr>
              <a:t>止措置など）が、</a:t>
            </a:r>
            <a:r>
              <a:rPr lang="ja-JP" altLang="ja-JP" sz="2000" b="1" u="sng" kern="100" dirty="0">
                <a:effectLst/>
                <a:latin typeface="ＭＳ 明朝" panose="02020609040205080304" pitchFamily="17" charset="-128"/>
                <a:ea typeface="ＭＳ 明朝" panose="02020609040205080304" pitchFamily="17" charset="-128"/>
                <a:cs typeface="Times New Roman" panose="02020603050405020304" pitchFamily="18" charset="0"/>
              </a:rPr>
              <a:t>ペイハラ患者・家族やその予備軍に事前に分かるだけで、その効果は大き</a:t>
            </a:r>
            <a:r>
              <a:rPr lang="ja-JP" altLang="en-US" sz="2000" b="1" u="sng" kern="100" dirty="0">
                <a:effectLst/>
                <a:latin typeface="ＭＳ 明朝" panose="02020609040205080304" pitchFamily="17" charset="-128"/>
                <a:ea typeface="ＭＳ 明朝" panose="02020609040205080304" pitchFamily="17" charset="-128"/>
                <a:cs typeface="Times New Roman" panose="02020603050405020304" pitchFamily="18" charset="0"/>
              </a:rPr>
              <a:t>く</a:t>
            </a:r>
            <a:r>
              <a:rPr lang="ja-JP" altLang="en-US" sz="2000" u="sng" kern="100" dirty="0">
                <a:effectLst/>
                <a:latin typeface="ＭＳ 明朝" panose="02020609040205080304" pitchFamily="17" charset="-128"/>
                <a:ea typeface="ＭＳ 明朝" panose="02020609040205080304" pitchFamily="17" charset="-128"/>
                <a:cs typeface="Times New Roman" panose="02020603050405020304" pitchFamily="18" charset="0"/>
              </a:rPr>
              <a:t>、</a:t>
            </a:r>
            <a:r>
              <a:rPr lang="ja-JP"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rPr>
              <a:t>そ</a:t>
            </a:r>
            <a:endParaRPr lang="en-US"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indent="152400" algn="just"/>
            <a:r>
              <a:rPr lang="ja-JP"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rPr>
              <a:t>のこと</a:t>
            </a:r>
            <a:r>
              <a:rPr lang="ja-JP" altLang="en-US" sz="2000" kern="100" dirty="0">
                <a:effectLst/>
                <a:latin typeface="ＭＳ 明朝" panose="02020609040205080304" pitchFamily="17" charset="-128"/>
                <a:ea typeface="ＭＳ 明朝" panose="02020609040205080304" pitchFamily="17" charset="-128"/>
                <a:cs typeface="Times New Roman" panose="02020603050405020304" pitchFamily="18" charset="0"/>
              </a:rPr>
              <a:t>は</a:t>
            </a:r>
            <a:r>
              <a:rPr lang="ja-JP"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rPr>
              <a:t>、</a:t>
            </a:r>
            <a:r>
              <a:rPr lang="ja-JP" altLang="en-US" sz="2000" b="1" kern="100" dirty="0">
                <a:effectLst/>
                <a:latin typeface="ＭＳ 明朝" panose="02020609040205080304" pitchFamily="17" charset="-128"/>
                <a:ea typeface="ＭＳ 明朝" panose="02020609040205080304" pitchFamily="17" charset="-128"/>
                <a:cs typeface="Times New Roman" panose="02020603050405020304" pitchFamily="18" charset="0"/>
              </a:rPr>
              <a:t>①</a:t>
            </a:r>
            <a:r>
              <a:rPr lang="ja-JP" altLang="ja-JP" sz="2000" b="1" u="sng" kern="100" dirty="0">
                <a:solidFill>
                  <a:srgbClr val="FF0000"/>
                </a:solidFill>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ペイハラ患者・家族によるペイシェントハラスメントの予防（ペイハラ患者・家族の言</a:t>
            </a:r>
            <a:endParaRPr lang="en-US" altLang="ja-JP" sz="2000" b="1" u="sng" kern="100" dirty="0">
              <a:solidFill>
                <a:srgbClr val="FF0000"/>
              </a:solidFill>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endParaRPr>
          </a:p>
          <a:p>
            <a:pPr indent="152400" algn="just"/>
            <a:r>
              <a:rPr lang="ja-JP" altLang="ja-JP" sz="2000" b="1" u="sng" kern="100" dirty="0">
                <a:solidFill>
                  <a:srgbClr val="FF0000"/>
                </a:solidFill>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動の抑制効果）</a:t>
            </a:r>
            <a:r>
              <a:rPr lang="ja-JP" altLang="ja-JP" sz="2000" u="sng" kern="100" dirty="0">
                <a:effectLst/>
                <a:latin typeface="ＭＳ 明朝" panose="02020609040205080304" pitchFamily="17" charset="-128"/>
                <a:ea typeface="ＭＳ 明朝" panose="02020609040205080304" pitchFamily="17" charset="-128"/>
                <a:cs typeface="Times New Roman" panose="02020603050405020304" pitchFamily="18" charset="0"/>
              </a:rPr>
              <a:t>につながり</a:t>
            </a:r>
            <a:r>
              <a:rPr lang="ja-JP" altLang="en-US" sz="2000" u="sng" kern="100" dirty="0">
                <a:latin typeface="ＭＳ 明朝" panose="02020609040205080304" pitchFamily="17" charset="-128"/>
                <a:ea typeface="ＭＳ 明朝" panose="02020609040205080304" pitchFamily="17" charset="-128"/>
                <a:cs typeface="Times New Roman" panose="02020603050405020304" pitchFamily="18" charset="0"/>
              </a:rPr>
              <a:t>ます</a:t>
            </a:r>
            <a:r>
              <a:rPr lang="ja-JP" altLang="en-US" sz="2000" kern="100" dirty="0">
                <a:latin typeface="ＭＳ 明朝" panose="02020609040205080304" pitchFamily="17" charset="-128"/>
                <a:ea typeface="ＭＳ 明朝" panose="02020609040205080304" pitchFamily="17" charset="-128"/>
                <a:cs typeface="Times New Roman" panose="02020603050405020304" pitchFamily="18" charset="0"/>
              </a:rPr>
              <a:t>。</a:t>
            </a:r>
            <a:endParaRPr lang="en-US" altLang="ja-JP" sz="2000" kern="100" dirty="0">
              <a:latin typeface="ＭＳ 明朝" panose="02020609040205080304" pitchFamily="17" charset="-128"/>
              <a:ea typeface="ＭＳ 明朝" panose="02020609040205080304" pitchFamily="17" charset="-128"/>
              <a:cs typeface="Times New Roman" panose="02020603050405020304" pitchFamily="18" charset="0"/>
            </a:endParaRPr>
          </a:p>
          <a:p>
            <a:pPr indent="152400" algn="just"/>
            <a:endParaRPr lang="en-US"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indent="152400" algn="just"/>
            <a:r>
              <a:rPr lang="ja-JP" altLang="en-US" sz="2000" kern="100" dirty="0">
                <a:effectLst/>
                <a:latin typeface="ＭＳ 明朝" panose="02020609040205080304" pitchFamily="17" charset="-128"/>
                <a:ea typeface="ＭＳ 明朝" panose="02020609040205080304" pitchFamily="17" charset="-128"/>
                <a:cs typeface="Times New Roman" panose="02020603050405020304" pitchFamily="18" charset="0"/>
              </a:rPr>
              <a:t>　</a:t>
            </a:r>
            <a:r>
              <a:rPr lang="ja-JP"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rPr>
              <a:t>また</a:t>
            </a:r>
            <a:r>
              <a:rPr lang="ja-JP" altLang="en-US" sz="2000" kern="100" dirty="0">
                <a:effectLst/>
                <a:latin typeface="ＭＳ 明朝" panose="02020609040205080304" pitchFamily="17" charset="-128"/>
                <a:ea typeface="ＭＳ 明朝" panose="02020609040205080304" pitchFamily="17" charset="-128"/>
                <a:cs typeface="Times New Roman" panose="02020603050405020304" pitchFamily="18" charset="0"/>
              </a:rPr>
              <a:t>一方で</a:t>
            </a:r>
            <a:r>
              <a:rPr lang="ja-JP"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rPr>
              <a:t>、</a:t>
            </a:r>
            <a:r>
              <a:rPr lang="ja-JP" altLang="en-US" sz="2000" b="1" u="sng" kern="100" dirty="0">
                <a:latin typeface="ＭＳ 明朝" panose="02020609040205080304" pitchFamily="17" charset="-128"/>
                <a:ea typeface="ＭＳ 明朝" panose="02020609040205080304" pitchFamily="17" charset="-128"/>
                <a:cs typeface="Times New Roman" panose="02020603050405020304" pitchFamily="18" charset="0"/>
              </a:rPr>
              <a:t>②</a:t>
            </a:r>
            <a:r>
              <a:rPr lang="ja-JP" altLang="ja-JP" sz="2000" b="1" u="sng" kern="100" dirty="0">
                <a:solidFill>
                  <a:srgbClr val="FF0000"/>
                </a:solidFill>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当該病院の職員に対しては安心感を与える</a:t>
            </a:r>
            <a:r>
              <a:rPr lang="ja-JP" altLang="ja-JP" sz="2000" u="sng" kern="100" dirty="0">
                <a:solidFill>
                  <a:srgbClr val="FF0000"/>
                </a:solidFill>
                <a:effectLst/>
                <a:latin typeface="ＭＳ 明朝" panose="02020609040205080304" pitchFamily="17" charset="-128"/>
                <a:ea typeface="ＭＳ 明朝" panose="02020609040205080304" pitchFamily="17" charset="-128"/>
                <a:cs typeface="Times New Roman" panose="02020603050405020304" pitchFamily="18" charset="0"/>
              </a:rPr>
              <a:t>ことにもなって、ひいては</a:t>
            </a:r>
            <a:r>
              <a:rPr lang="ja-JP" altLang="ja-JP" sz="2000" b="1" u="sng" kern="100" dirty="0">
                <a:solidFill>
                  <a:srgbClr val="FF0000"/>
                </a:solidFill>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職員を守るこ</a:t>
            </a:r>
            <a:endParaRPr lang="en-US" altLang="ja-JP" sz="2000" b="1" u="sng" kern="100" dirty="0">
              <a:solidFill>
                <a:srgbClr val="FF0000"/>
              </a:solidFill>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endParaRPr>
          </a:p>
          <a:p>
            <a:pPr indent="152400" algn="just"/>
            <a:r>
              <a:rPr lang="ja-JP" altLang="ja-JP" sz="2000" u="sng" kern="100" dirty="0">
                <a:solidFill>
                  <a:srgbClr val="FF0000"/>
                </a:solidFill>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と</a:t>
            </a:r>
            <a:r>
              <a:rPr lang="ja-JP" altLang="ja-JP" sz="2000" u="sng" kern="100" dirty="0">
                <a:effectLst/>
                <a:latin typeface="ＭＳ 明朝" panose="02020609040205080304" pitchFamily="17" charset="-128"/>
                <a:ea typeface="ＭＳ 明朝" panose="02020609040205080304" pitchFamily="17" charset="-128"/>
                <a:cs typeface="Times New Roman" panose="02020603050405020304" pitchFamily="18" charset="0"/>
              </a:rPr>
              <a:t>にもつながります</a:t>
            </a:r>
            <a:r>
              <a:rPr lang="ja-JP"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rPr>
              <a:t>。</a:t>
            </a:r>
            <a:endParaRPr lang="en-US"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indent="152400" algn="just"/>
            <a:endParaRPr lang="en-US"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indent="152400" algn="just"/>
            <a:r>
              <a:rPr lang="ja-JP" altLang="en-US" sz="2000" kern="100" dirty="0">
                <a:effectLst/>
                <a:latin typeface="ＭＳ 明朝" panose="02020609040205080304" pitchFamily="17" charset="-128"/>
                <a:ea typeface="ＭＳ 明朝" panose="02020609040205080304" pitchFamily="17" charset="-128"/>
                <a:cs typeface="Times New Roman" panose="02020603050405020304" pitchFamily="18" charset="0"/>
              </a:rPr>
              <a:t>　</a:t>
            </a:r>
            <a:r>
              <a:rPr lang="ja-JP"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rPr>
              <a:t>なお、</a:t>
            </a:r>
            <a:r>
              <a:rPr lang="ja-JP" altLang="ja-JP" sz="2000" u="sng" kern="100" dirty="0">
                <a:effectLst/>
                <a:latin typeface="ＭＳ 明朝" panose="02020609040205080304" pitchFamily="17" charset="-128"/>
                <a:ea typeface="ＭＳ 明朝" panose="02020609040205080304" pitchFamily="17" charset="-128"/>
                <a:cs typeface="Times New Roman" panose="02020603050405020304" pitchFamily="18" charset="0"/>
              </a:rPr>
              <a:t>これらを実践する場合には、“暴言・暴力・セクハラ等を禁止しそれに違反する場合には警</a:t>
            </a:r>
            <a:endParaRPr lang="en-US" altLang="ja-JP" sz="2000" u="sng"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indent="152400" algn="just"/>
            <a:r>
              <a:rPr lang="ja-JP" altLang="ja-JP" sz="2000" u="sng" kern="100" dirty="0">
                <a:effectLst/>
                <a:latin typeface="ＭＳ 明朝" panose="02020609040205080304" pitchFamily="17" charset="-128"/>
                <a:ea typeface="ＭＳ 明朝" panose="02020609040205080304" pitchFamily="17" charset="-128"/>
                <a:cs typeface="Times New Roman" panose="02020603050405020304" pitchFamily="18" charset="0"/>
              </a:rPr>
              <a:t>察介入を求めることのある”旨の</a:t>
            </a:r>
            <a:r>
              <a:rPr lang="ja-JP" altLang="ja-JP" sz="2000" b="1" u="sng" kern="100" dirty="0">
                <a:solidFill>
                  <a:srgbClr val="FF00FF"/>
                </a:solidFill>
                <a:effectLst/>
                <a:latin typeface="ＭＳ 明朝" panose="02020609040205080304" pitchFamily="17" charset="-128"/>
                <a:ea typeface="ＭＳ 明朝" panose="02020609040205080304" pitchFamily="17" charset="-128"/>
                <a:cs typeface="Times New Roman" panose="02020603050405020304" pitchFamily="18" charset="0"/>
              </a:rPr>
              <a:t>“院内放送”</a:t>
            </a:r>
            <a:r>
              <a:rPr lang="ja-JP" altLang="ja-JP" sz="2000" u="sng" kern="100" dirty="0">
                <a:effectLst/>
                <a:latin typeface="ＭＳ 明朝" panose="02020609040205080304" pitchFamily="17" charset="-128"/>
                <a:ea typeface="ＭＳ 明朝" panose="02020609040205080304" pitchFamily="17" charset="-128"/>
                <a:cs typeface="Times New Roman" panose="02020603050405020304" pitchFamily="18" charset="0"/>
              </a:rPr>
              <a:t>と</a:t>
            </a:r>
            <a:r>
              <a:rPr lang="ja-JP" altLang="ja-JP" sz="2000" b="1" u="sng" kern="100" dirty="0">
                <a:solidFill>
                  <a:srgbClr val="FF00FF"/>
                </a:solidFill>
                <a:effectLst/>
                <a:latin typeface="ＭＳ 明朝" panose="02020609040205080304" pitchFamily="17" charset="-128"/>
                <a:ea typeface="ＭＳ 明朝" panose="02020609040205080304" pitchFamily="17" charset="-128"/>
                <a:cs typeface="Times New Roman" panose="02020603050405020304" pitchFamily="18" charset="0"/>
              </a:rPr>
              <a:t>“ポスターの院内掲示”</a:t>
            </a:r>
            <a:r>
              <a:rPr lang="ja-JP" altLang="ja-JP" sz="2000" u="sng" kern="100" dirty="0">
                <a:effectLst/>
                <a:latin typeface="ＭＳ 明朝" panose="02020609040205080304" pitchFamily="17" charset="-128"/>
                <a:ea typeface="ＭＳ 明朝" panose="02020609040205080304" pitchFamily="17" charset="-128"/>
                <a:cs typeface="Times New Roman" panose="02020603050405020304" pitchFamily="18" charset="0"/>
              </a:rPr>
              <a:t>を併用することがより効果</a:t>
            </a:r>
            <a:endParaRPr lang="en-US" altLang="ja-JP" sz="2000" u="sng"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indent="152400" algn="just"/>
            <a:r>
              <a:rPr lang="ja-JP" altLang="ja-JP" sz="2000" u="sng" kern="100" dirty="0">
                <a:effectLst/>
                <a:latin typeface="ＭＳ 明朝" panose="02020609040205080304" pitchFamily="17" charset="-128"/>
                <a:ea typeface="ＭＳ 明朝" panose="02020609040205080304" pitchFamily="17" charset="-128"/>
                <a:cs typeface="Times New Roman" panose="02020603050405020304" pitchFamily="18" charset="0"/>
              </a:rPr>
              <a:t>的</a:t>
            </a:r>
            <a:r>
              <a:rPr lang="ja-JP"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rPr>
              <a:t>です。</a:t>
            </a:r>
          </a:p>
        </p:txBody>
      </p:sp>
    </p:spTree>
    <p:extLst>
      <p:ext uri="{BB962C8B-B14F-4D97-AF65-F5344CB8AC3E}">
        <p14:creationId xmlns:p14="http://schemas.microsoft.com/office/powerpoint/2010/main" val="18958385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550F7F04-607D-59E5-09FC-1A1354B4C6F3}"/>
              </a:ext>
            </a:extLst>
          </p:cNvPr>
          <p:cNvSpPr txBox="1"/>
          <p:nvPr/>
        </p:nvSpPr>
        <p:spPr>
          <a:xfrm>
            <a:off x="176676" y="219629"/>
            <a:ext cx="11838648" cy="5940088"/>
          </a:xfrm>
          <a:prstGeom prst="rect">
            <a:avLst/>
          </a:prstGeom>
          <a:noFill/>
        </p:spPr>
        <p:txBody>
          <a:bodyPr wrap="square">
            <a:spAutoFit/>
          </a:bodyPr>
          <a:lstStyle/>
          <a:p>
            <a:pPr algn="just"/>
            <a:r>
              <a:rPr lang="ja-JP" altLang="en-US" sz="2000" b="1" kern="100" dirty="0">
                <a:solidFill>
                  <a:srgbClr val="FF00FF"/>
                </a:solidFill>
                <a:effectLst/>
                <a:latin typeface="ＭＳ 明朝" panose="02020609040205080304" pitchFamily="17" charset="-128"/>
                <a:ea typeface="ＭＳ 明朝" panose="02020609040205080304" pitchFamily="17" charset="-128"/>
                <a:cs typeface="Times New Roman" panose="02020603050405020304" pitchFamily="18" charset="0"/>
              </a:rPr>
              <a:t>№</a:t>
            </a:r>
            <a:r>
              <a:rPr lang="en-US" altLang="ja-JP" sz="2000" b="1" kern="100" dirty="0">
                <a:solidFill>
                  <a:srgbClr val="FF00FF"/>
                </a:solidFill>
                <a:latin typeface="ＭＳ 明朝" panose="02020609040205080304" pitchFamily="17" charset="-128"/>
                <a:ea typeface="ＭＳ 明朝" panose="02020609040205080304" pitchFamily="17" charset="-128"/>
                <a:cs typeface="Times New Roman" panose="02020603050405020304" pitchFamily="18" charset="0"/>
              </a:rPr>
              <a:t>26</a:t>
            </a:r>
            <a:endParaRPr lang="en-US" altLang="ja-JP" sz="2000" b="1" kern="100" dirty="0">
              <a:solidFill>
                <a:srgbClr val="FF00FF"/>
              </a:solidFill>
              <a:effectLst/>
              <a:latin typeface="ＭＳ 明朝" panose="02020609040205080304" pitchFamily="17" charset="-128"/>
              <a:ea typeface="ＭＳ 明朝" panose="02020609040205080304" pitchFamily="17" charset="-128"/>
              <a:cs typeface="Times New Roman" panose="02020603050405020304" pitchFamily="18" charset="0"/>
            </a:endParaRPr>
          </a:p>
          <a:p>
            <a:pPr algn="just"/>
            <a:endParaRPr lang="en-US" altLang="ja-JP" sz="2000" b="1" kern="100" dirty="0">
              <a:solidFill>
                <a:srgbClr val="FF0000"/>
              </a:solidFill>
              <a:effectLst/>
              <a:latin typeface="ＭＳ 明朝" panose="02020609040205080304" pitchFamily="17" charset="-128"/>
              <a:ea typeface="ＭＳ 明朝" panose="02020609040205080304" pitchFamily="17" charset="-128"/>
              <a:cs typeface="Times New Roman" panose="02020603050405020304" pitchFamily="18" charset="0"/>
            </a:endParaRPr>
          </a:p>
          <a:p>
            <a:pPr algn="just"/>
            <a:r>
              <a:rPr lang="ja-JP" altLang="en-US" sz="2000" b="1"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　　　</a:t>
            </a:r>
            <a:r>
              <a:rPr lang="ja-JP" altLang="ja-JP" sz="2000" b="1" kern="100" dirty="0">
                <a:effectLst>
                  <a:outerShdw blurRad="38100" dist="38100" dir="2700000" algn="tl">
                    <a:srgbClr val="000000">
                      <a:alpha val="43137"/>
                    </a:srgbClr>
                  </a:outerShdw>
                </a:effectLst>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rPr>
              <a:t>❻　普段から、病院内において、ペイハラ患者・家族及びその予備軍について、</a:t>
            </a:r>
            <a:r>
              <a:rPr lang="ja-JP" altLang="ja-JP" sz="2000" b="1" u="sng" kern="100" dirty="0">
                <a:effectLst>
                  <a:outerShdw blurRad="38100" dist="38100" dir="2700000" algn="tl">
                    <a:srgbClr val="000000">
                      <a:alpha val="43137"/>
                    </a:srgbClr>
                  </a:outerShdw>
                </a:effectLst>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rPr>
              <a:t>組織的に情報</a:t>
            </a:r>
            <a:endParaRPr lang="en-US" altLang="ja-JP" sz="2000" b="1" u="sng" kern="100" dirty="0">
              <a:effectLst>
                <a:outerShdw blurRad="38100" dist="38100" dir="2700000" algn="tl">
                  <a:srgbClr val="000000">
                    <a:alpha val="43137"/>
                  </a:srgbClr>
                </a:outerShdw>
              </a:effectLst>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endParaRPr>
          </a:p>
          <a:p>
            <a:pPr algn="just"/>
            <a:r>
              <a:rPr lang="ja-JP" altLang="en-US" sz="2000" b="1"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　　　　</a:t>
            </a:r>
            <a:r>
              <a:rPr lang="ja-JP" altLang="ja-JP" sz="2000" b="1" u="sng" kern="100" dirty="0">
                <a:effectLst>
                  <a:outerShdw blurRad="38100" dist="38100" dir="2700000" algn="tl">
                    <a:srgbClr val="000000">
                      <a:alpha val="43137"/>
                    </a:srgbClr>
                  </a:outerShdw>
                </a:effectLst>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rPr>
              <a:t>共有するようにし、その情報共有のための体制を整えておくこと</a:t>
            </a:r>
            <a:r>
              <a:rPr lang="ja-JP" altLang="ja-JP" sz="2000" b="1" kern="100" dirty="0">
                <a:effectLst>
                  <a:outerShdw blurRad="38100" dist="38100" dir="2700000" algn="tl">
                    <a:srgbClr val="000000">
                      <a:alpha val="43137"/>
                    </a:srgbClr>
                  </a:outerShdw>
                </a:effectLst>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rPr>
              <a:t>。そして</a:t>
            </a:r>
            <a:r>
              <a:rPr lang="ja-JP" altLang="ja-JP" sz="2000" b="1" u="sng" kern="100" dirty="0">
                <a:effectLst>
                  <a:outerShdw blurRad="38100" dist="38100" dir="2700000" algn="tl">
                    <a:srgbClr val="000000">
                      <a:alpha val="43137"/>
                    </a:srgbClr>
                  </a:outerShdw>
                </a:effectLst>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rPr>
              <a:t>それ（ペイハラ</a:t>
            </a:r>
            <a:r>
              <a:rPr lang="ja-JP" altLang="en-US" sz="2000" b="1" u="sng" kern="100" dirty="0">
                <a:effectLst>
                  <a:outerShdw blurRad="38100" dist="38100" dir="2700000" algn="tl">
                    <a:srgbClr val="000000">
                      <a:alpha val="43137"/>
                    </a:srgbClr>
                  </a:outerShdw>
                </a:effectLst>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rPr>
              <a:t>の</a:t>
            </a:r>
            <a:endParaRPr lang="en-US" altLang="ja-JP" sz="2000" b="1" u="sng" kern="100" dirty="0">
              <a:effectLst>
                <a:outerShdw blurRad="38100" dist="38100" dir="2700000" algn="tl">
                  <a:srgbClr val="000000">
                    <a:alpha val="43137"/>
                  </a:srgbClr>
                </a:outerShdw>
              </a:effectLst>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endParaRPr>
          </a:p>
          <a:p>
            <a:pPr algn="just"/>
            <a:r>
              <a:rPr lang="ja-JP" altLang="en-US" sz="2000" b="1"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　　　　</a:t>
            </a:r>
            <a:r>
              <a:rPr lang="ja-JP" altLang="ja-JP" sz="2000" b="1" u="sng" kern="100" dirty="0">
                <a:effectLst>
                  <a:outerShdw blurRad="38100" dist="38100" dir="2700000" algn="tl">
                    <a:srgbClr val="000000">
                      <a:alpha val="43137"/>
                    </a:srgbClr>
                  </a:outerShdw>
                </a:effectLst>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rPr>
              <a:t>情報）を、ペイハラ担当の部署に集中して収集し、さらに各部署に当該情報を拡散する</a:t>
            </a:r>
            <a:r>
              <a:rPr lang="ja-JP" altLang="ja-JP" sz="2000" b="1" kern="100" dirty="0">
                <a:effectLst>
                  <a:outerShdw blurRad="38100" dist="38100" dir="2700000" algn="tl">
                    <a:srgbClr val="000000">
                      <a:alpha val="43137"/>
                    </a:srgbClr>
                  </a:outerShdw>
                </a:effectLst>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rPr>
              <a:t>こと。</a:t>
            </a:r>
            <a:endParaRPr lang="en-US" altLang="ja-JP" sz="2000" b="1" kern="100" dirty="0">
              <a:effectLst>
                <a:outerShdw blurRad="38100" dist="38100" dir="2700000" algn="tl">
                  <a:srgbClr val="000000">
                    <a:alpha val="43137"/>
                  </a:srgbClr>
                </a:outerShdw>
              </a:effectLst>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endParaRPr>
          </a:p>
          <a:p>
            <a:pPr algn="just"/>
            <a:endParaRPr lang="en-US" altLang="ja-JP" sz="2000" b="1"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endParaRPr>
          </a:p>
          <a:p>
            <a:pPr algn="just"/>
            <a:endParaRPr lang="ja-JP" altLang="en-US" sz="2000" b="1"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indent="152400" algn="just"/>
            <a:r>
              <a:rPr lang="ja-JP" altLang="en-US" sz="2000" kern="100" dirty="0">
                <a:effectLst/>
                <a:latin typeface="ＭＳ 明朝" panose="02020609040205080304" pitchFamily="17" charset="-128"/>
                <a:ea typeface="ＭＳ 明朝" panose="02020609040205080304" pitchFamily="17" charset="-128"/>
                <a:cs typeface="Times New Roman" panose="02020603050405020304" pitchFamily="18" charset="0"/>
              </a:rPr>
              <a:t>　</a:t>
            </a:r>
            <a:r>
              <a:rPr lang="ja-JP"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rPr>
              <a:t>ペイハラ患者・家族及びその予備軍は、病院内の</a:t>
            </a:r>
            <a:r>
              <a:rPr lang="ja-JP" altLang="en-US" sz="2000" kern="100" dirty="0">
                <a:latin typeface="ＭＳ 明朝" panose="02020609040205080304" pitchFamily="17" charset="-128"/>
                <a:ea typeface="ＭＳ 明朝" panose="02020609040205080304" pitchFamily="17" charset="-128"/>
                <a:cs typeface="Times New Roman" panose="02020603050405020304" pitchFamily="18" charset="0"/>
              </a:rPr>
              <a:t>関係する</a:t>
            </a:r>
            <a:r>
              <a:rPr lang="ja-JP"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rPr>
              <a:t>様々な部署においてクレームをつける等</a:t>
            </a:r>
            <a:endParaRPr lang="en-US"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indent="152400" algn="just"/>
            <a:r>
              <a:rPr lang="ja-JP"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rPr>
              <a:t>の行為を繰り返すことがあります。</a:t>
            </a:r>
            <a:endParaRPr lang="en-US"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indent="152400" algn="just"/>
            <a:r>
              <a:rPr lang="ja-JP" altLang="en-US" sz="2000" kern="100" dirty="0">
                <a:effectLst/>
                <a:latin typeface="ＭＳ 明朝" panose="02020609040205080304" pitchFamily="17" charset="-128"/>
                <a:ea typeface="ＭＳ 明朝" panose="02020609040205080304" pitchFamily="17" charset="-128"/>
                <a:cs typeface="Times New Roman" panose="02020603050405020304" pitchFamily="18" charset="0"/>
              </a:rPr>
              <a:t>　</a:t>
            </a:r>
            <a:r>
              <a:rPr lang="ja-JP" altLang="ja-JP" sz="2000" u="sng" kern="100" dirty="0">
                <a:effectLst/>
                <a:latin typeface="ＭＳ 明朝" panose="02020609040205080304" pitchFamily="17" charset="-128"/>
                <a:ea typeface="ＭＳ 明朝" panose="02020609040205080304" pitchFamily="17" charset="-128"/>
                <a:cs typeface="Times New Roman" panose="02020603050405020304" pitchFamily="18" charset="0"/>
              </a:rPr>
              <a:t>ペイハラ患者・家族等を事前に</a:t>
            </a:r>
            <a:r>
              <a:rPr lang="ja-JP" altLang="en-US" sz="2000" u="sng" kern="100" dirty="0">
                <a:effectLst/>
                <a:latin typeface="ＭＳ 明朝" panose="02020609040205080304" pitchFamily="17" charset="-128"/>
                <a:ea typeface="ＭＳ 明朝" panose="02020609040205080304" pitchFamily="17" charset="-128"/>
                <a:cs typeface="Times New Roman" panose="02020603050405020304" pitchFamily="18" charset="0"/>
              </a:rPr>
              <a:t>探知し</a:t>
            </a:r>
            <a:r>
              <a:rPr lang="ja-JP" altLang="ja-JP" sz="2000" u="sng" kern="100" dirty="0">
                <a:effectLst/>
                <a:latin typeface="ＭＳ 明朝" panose="02020609040205080304" pitchFamily="17" charset="-128"/>
                <a:ea typeface="ＭＳ 明朝" panose="02020609040205080304" pitchFamily="17" charset="-128"/>
                <a:cs typeface="Times New Roman" panose="02020603050405020304" pitchFamily="18" charset="0"/>
              </a:rPr>
              <a:t>特定できる場合には、その情報を病院内各部署で共有し、可</a:t>
            </a:r>
            <a:endParaRPr lang="en-US" altLang="ja-JP" sz="2000" u="sng"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indent="152400" algn="just"/>
            <a:r>
              <a:rPr lang="ja-JP" altLang="ja-JP" sz="2000" u="sng" kern="100" dirty="0">
                <a:effectLst/>
                <a:latin typeface="ＭＳ 明朝" panose="02020609040205080304" pitchFamily="17" charset="-128"/>
                <a:ea typeface="ＭＳ 明朝" panose="02020609040205080304" pitchFamily="17" charset="-128"/>
                <a:cs typeface="Times New Roman" panose="02020603050405020304" pitchFamily="18" charset="0"/>
              </a:rPr>
              <a:t>能な限りトラブルを事前に回避するよう努力しなければなりません</a:t>
            </a:r>
            <a:r>
              <a:rPr lang="ja-JP"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rPr>
              <a:t>。</a:t>
            </a:r>
            <a:endParaRPr lang="en-US"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indent="152400" algn="just"/>
            <a:endParaRPr lang="en-US" altLang="ja-JP" sz="2000" kern="100" dirty="0">
              <a:latin typeface="ＭＳ 明朝" panose="02020609040205080304" pitchFamily="17" charset="-128"/>
              <a:ea typeface="ＭＳ 明朝" panose="02020609040205080304" pitchFamily="17" charset="-128"/>
              <a:cs typeface="Times New Roman" panose="02020603050405020304" pitchFamily="18" charset="0"/>
            </a:endParaRPr>
          </a:p>
          <a:p>
            <a:pPr indent="152400" algn="just"/>
            <a:r>
              <a:rPr lang="ja-JP" altLang="en-US" sz="2000" kern="100" dirty="0">
                <a:effectLst/>
                <a:latin typeface="ＭＳ 明朝" panose="02020609040205080304" pitchFamily="17" charset="-128"/>
                <a:ea typeface="ＭＳ 明朝" panose="02020609040205080304" pitchFamily="17" charset="-128"/>
                <a:cs typeface="Times New Roman" panose="02020603050405020304" pitchFamily="18" charset="0"/>
              </a:rPr>
              <a:t>　患者・家族からのペイハラの予防は、病院全体で考えて対応していかなければ、それを抑え込むこ</a:t>
            </a:r>
            <a:endParaRPr lang="en-US"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indent="152400" algn="just"/>
            <a:r>
              <a:rPr lang="ja-JP" altLang="en-US" sz="2000" kern="100" dirty="0">
                <a:effectLst/>
                <a:latin typeface="ＭＳ 明朝" panose="02020609040205080304" pitchFamily="17" charset="-128"/>
                <a:ea typeface="ＭＳ 明朝" panose="02020609040205080304" pitchFamily="17" charset="-128"/>
                <a:cs typeface="Times New Roman" panose="02020603050405020304" pitchFamily="18" charset="0"/>
              </a:rPr>
              <a:t>とは出来ません。</a:t>
            </a:r>
            <a:endParaRPr lang="en-US"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indent="152400" algn="just"/>
            <a:r>
              <a:rPr lang="ja-JP" altLang="en-US" sz="2000" kern="100" dirty="0">
                <a:latin typeface="ＭＳ 明朝" panose="02020609040205080304" pitchFamily="17" charset="-128"/>
                <a:ea typeface="ＭＳ 明朝" panose="02020609040205080304" pitchFamily="17" charset="-128"/>
                <a:cs typeface="Times New Roman" panose="02020603050405020304" pitchFamily="18" charset="0"/>
              </a:rPr>
              <a:t>　“</a:t>
            </a:r>
            <a:r>
              <a:rPr lang="ja-JP" altLang="en-US" sz="2000" b="1" u="sng"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病院全体でペイハラを撲滅しようとしているということ”を患者・家族が知るだけで、“ペイハ</a:t>
            </a:r>
            <a:endParaRPr lang="en-US" altLang="ja-JP" sz="2000" b="1" u="sng"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endParaRPr>
          </a:p>
          <a:p>
            <a:pPr indent="152400" algn="just"/>
            <a:r>
              <a:rPr lang="ja-JP" altLang="en-US" sz="2000" b="1" u="sng"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ラを行うはずもない健全な患者・家族”は安心し、“ペイハラ言動の恐れのある患者・家族”に対し</a:t>
            </a:r>
            <a:endParaRPr lang="en-US" altLang="ja-JP" sz="2000" b="1" u="sng"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endParaRPr>
          </a:p>
          <a:p>
            <a:pPr indent="152400" algn="just"/>
            <a:r>
              <a:rPr lang="ja-JP" altLang="en-US" sz="2000" b="1" u="sng"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ては、その言動についての抑止効果がある</a:t>
            </a:r>
            <a:r>
              <a:rPr lang="ja-JP" altLang="en-US" sz="2000" kern="100" dirty="0">
                <a:latin typeface="ＭＳ 明朝" panose="02020609040205080304" pitchFamily="17" charset="-128"/>
                <a:ea typeface="ＭＳ 明朝" panose="02020609040205080304" pitchFamily="17" charset="-128"/>
                <a:cs typeface="Times New Roman" panose="02020603050405020304" pitchFamily="18" charset="0"/>
              </a:rPr>
              <a:t>はずです。</a:t>
            </a:r>
            <a:endParaRPr lang="en-US" altLang="ja-JP" sz="2000" kern="100" dirty="0">
              <a:latin typeface="ＭＳ 明朝" panose="02020609040205080304" pitchFamily="17" charset="-128"/>
              <a:ea typeface="ＭＳ 明朝" panose="02020609040205080304" pitchFamily="17" charset="-128"/>
              <a:cs typeface="Times New Roman" panose="02020603050405020304" pitchFamily="18" charset="0"/>
            </a:endParaRPr>
          </a:p>
          <a:p>
            <a:pPr indent="152400" algn="just"/>
            <a:endParaRPr lang="en-US"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indent="152400" algn="just"/>
            <a:endParaRPr lang="ja-JP"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p:txBody>
      </p:sp>
    </p:spTree>
    <p:extLst>
      <p:ext uri="{BB962C8B-B14F-4D97-AF65-F5344CB8AC3E}">
        <p14:creationId xmlns:p14="http://schemas.microsoft.com/office/powerpoint/2010/main" val="13610384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550F7F04-607D-59E5-09FC-1A1354B4C6F3}"/>
              </a:ext>
            </a:extLst>
          </p:cNvPr>
          <p:cNvSpPr txBox="1"/>
          <p:nvPr/>
        </p:nvSpPr>
        <p:spPr>
          <a:xfrm>
            <a:off x="176676" y="175558"/>
            <a:ext cx="11838648" cy="6247864"/>
          </a:xfrm>
          <a:prstGeom prst="rect">
            <a:avLst/>
          </a:prstGeom>
          <a:noFill/>
        </p:spPr>
        <p:txBody>
          <a:bodyPr wrap="square">
            <a:spAutoFit/>
          </a:bodyPr>
          <a:lstStyle/>
          <a:p>
            <a:pPr algn="just"/>
            <a:r>
              <a:rPr lang="ja-JP" altLang="en-US" sz="2000" b="1" kern="100" dirty="0">
                <a:solidFill>
                  <a:srgbClr val="FF00FF"/>
                </a:solidFill>
                <a:effectLst/>
                <a:latin typeface="ＭＳ 明朝" panose="02020609040205080304" pitchFamily="17" charset="-128"/>
                <a:ea typeface="ＭＳ 明朝" panose="02020609040205080304" pitchFamily="17" charset="-128"/>
                <a:cs typeface="Times New Roman" panose="02020603050405020304" pitchFamily="18" charset="0"/>
              </a:rPr>
              <a:t>№</a:t>
            </a:r>
            <a:r>
              <a:rPr lang="en-US" altLang="ja-JP" sz="2000" b="1" kern="100" dirty="0">
                <a:solidFill>
                  <a:srgbClr val="FF00FF"/>
                </a:solidFill>
                <a:latin typeface="ＭＳ 明朝" panose="02020609040205080304" pitchFamily="17" charset="-128"/>
                <a:ea typeface="ＭＳ 明朝" panose="02020609040205080304" pitchFamily="17" charset="-128"/>
                <a:cs typeface="Times New Roman" panose="02020603050405020304" pitchFamily="18" charset="0"/>
              </a:rPr>
              <a:t>27</a:t>
            </a:r>
            <a:endParaRPr lang="en-US" altLang="ja-JP" sz="2000" b="1" kern="100" dirty="0">
              <a:solidFill>
                <a:srgbClr val="FF00FF"/>
              </a:solidFill>
              <a:effectLst/>
              <a:latin typeface="ＭＳ 明朝" panose="02020609040205080304" pitchFamily="17" charset="-128"/>
              <a:ea typeface="ＭＳ 明朝" panose="02020609040205080304" pitchFamily="17" charset="-128"/>
              <a:cs typeface="Times New Roman" panose="02020603050405020304" pitchFamily="18" charset="0"/>
            </a:endParaRPr>
          </a:p>
          <a:p>
            <a:pPr algn="just"/>
            <a:endParaRPr lang="en-US" altLang="ja-JP" sz="2000" b="1" kern="100" dirty="0">
              <a:solidFill>
                <a:srgbClr val="FF0000"/>
              </a:solidFill>
              <a:effectLst/>
              <a:latin typeface="ＭＳ 明朝" panose="02020609040205080304" pitchFamily="17" charset="-128"/>
              <a:ea typeface="ＭＳ 明朝" panose="02020609040205080304" pitchFamily="17" charset="-128"/>
              <a:cs typeface="Times New Roman" panose="02020603050405020304" pitchFamily="18" charset="0"/>
            </a:endParaRPr>
          </a:p>
          <a:p>
            <a:pPr algn="just"/>
            <a:r>
              <a:rPr lang="ja-JP" altLang="en-US" sz="2000" b="1"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　　　</a:t>
            </a:r>
            <a:r>
              <a:rPr lang="ja-JP" altLang="ja-JP" sz="2000" b="1" kern="100" dirty="0">
                <a:effectLst>
                  <a:outerShdw blurRad="38100" dist="38100" dir="2700000" algn="tl">
                    <a:srgbClr val="000000">
                      <a:alpha val="43137"/>
                    </a:srgbClr>
                  </a:outerShdw>
                </a:effectLst>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rPr>
              <a:t>❼　</a:t>
            </a:r>
            <a:r>
              <a:rPr lang="ja-JP" altLang="ja-JP" sz="2000" b="1" u="sng" kern="100" dirty="0">
                <a:effectLst>
                  <a:outerShdw blurRad="38100" dist="38100" dir="2700000" algn="tl">
                    <a:srgbClr val="000000">
                      <a:alpha val="43137"/>
                    </a:srgbClr>
                  </a:outerShdw>
                </a:effectLst>
                <a:highlight>
                  <a:srgbClr val="FFFF00"/>
                </a:highlight>
                <a:latin typeface="ＭＳ 明朝" panose="02020609040205080304" pitchFamily="17" charset="-128"/>
                <a:ea typeface="ＭＳ 明朝" panose="02020609040205080304" pitchFamily="17" charset="-128"/>
                <a:cs typeface="ＭＳ 明朝" panose="02020609040205080304" pitchFamily="17" charset="-128"/>
              </a:rPr>
              <a:t>患者・家族がペイハラ化しそれを増幅させる要因の一つに、「当該病院の医師・看護師等</a:t>
            </a:r>
            <a:endParaRPr lang="en-US" altLang="ja-JP" sz="2000" b="1" u="sng" kern="100" dirty="0">
              <a:effectLst>
                <a:outerShdw blurRad="38100" dist="38100" dir="2700000" algn="tl">
                  <a:srgbClr val="000000">
                    <a:alpha val="43137"/>
                  </a:srgbClr>
                </a:outerShdw>
              </a:effectLst>
              <a:highlight>
                <a:srgbClr val="FFFF00"/>
              </a:highlight>
              <a:latin typeface="ＭＳ 明朝" panose="02020609040205080304" pitchFamily="17" charset="-128"/>
              <a:ea typeface="ＭＳ 明朝" panose="02020609040205080304" pitchFamily="17" charset="-128"/>
              <a:cs typeface="ＭＳ 明朝" panose="02020609040205080304" pitchFamily="17" charset="-128"/>
            </a:endParaRPr>
          </a:p>
          <a:p>
            <a:pPr algn="just"/>
            <a:r>
              <a:rPr lang="ja-JP" altLang="en-US" sz="2000" b="1"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ＭＳ 明朝" panose="02020609040205080304" pitchFamily="17" charset="-128"/>
              </a:rPr>
              <a:t>　　　　</a:t>
            </a:r>
            <a:r>
              <a:rPr lang="ja-JP" altLang="ja-JP" sz="2000" b="1" u="sng" kern="100" dirty="0">
                <a:effectLst>
                  <a:outerShdw blurRad="38100" dist="38100" dir="2700000" algn="tl">
                    <a:srgbClr val="000000">
                      <a:alpha val="43137"/>
                    </a:srgbClr>
                  </a:outerShdw>
                </a:effectLst>
                <a:highlight>
                  <a:srgbClr val="FFFF00"/>
                </a:highlight>
                <a:latin typeface="ＭＳ 明朝" panose="02020609040205080304" pitchFamily="17" charset="-128"/>
                <a:ea typeface="ＭＳ 明朝" panose="02020609040205080304" pitchFamily="17" charset="-128"/>
                <a:cs typeface="ＭＳ 明朝" panose="02020609040205080304" pitchFamily="17" charset="-128"/>
              </a:rPr>
              <a:t>スタッフ職員の患者・家族への応対の拙さ（まずさ）」（</a:t>
            </a:r>
            <a:r>
              <a:rPr lang="ja-JP" altLang="ja-JP" sz="2000" b="1" u="sng" kern="100" dirty="0">
                <a:solidFill>
                  <a:srgbClr val="00B0F0"/>
                </a:solidFill>
                <a:effectLst>
                  <a:outerShdw blurRad="38100" dist="38100" dir="2700000" algn="tl">
                    <a:srgbClr val="000000">
                      <a:alpha val="43137"/>
                    </a:srgbClr>
                  </a:outerShdw>
                </a:effectLst>
                <a:highlight>
                  <a:srgbClr val="FFFF00"/>
                </a:highlight>
                <a:latin typeface="ＭＳ 明朝" panose="02020609040205080304" pitchFamily="17" charset="-128"/>
                <a:ea typeface="ＭＳ 明朝" panose="02020609040205080304" pitchFamily="17" charset="-128"/>
                <a:cs typeface="ＭＳ 明朝" panose="02020609040205080304" pitchFamily="17" charset="-128"/>
              </a:rPr>
              <a:t>ちょっとしたミスや不手際</a:t>
            </a:r>
            <a:r>
              <a:rPr lang="ja-JP" altLang="ja-JP" sz="2000" b="1" u="sng" kern="100" dirty="0">
                <a:effectLst>
                  <a:outerShdw blurRad="38100" dist="38100" dir="2700000" algn="tl">
                    <a:srgbClr val="000000">
                      <a:alpha val="43137"/>
                    </a:srgbClr>
                  </a:outerShdw>
                </a:effectLst>
                <a:highlight>
                  <a:srgbClr val="FFFF00"/>
                </a:highlight>
                <a:latin typeface="ＭＳ 明朝" panose="02020609040205080304" pitchFamily="17" charset="-128"/>
                <a:ea typeface="ＭＳ 明朝" panose="02020609040205080304" pitchFamily="17" charset="-128"/>
                <a:cs typeface="ＭＳ 明朝" panose="02020609040205080304" pitchFamily="17" charset="-128"/>
              </a:rPr>
              <a:t>、</a:t>
            </a:r>
            <a:r>
              <a:rPr lang="ja-JP" altLang="ja-JP" sz="2000" b="1" u="sng" kern="100" dirty="0">
                <a:solidFill>
                  <a:srgbClr val="00B0F0"/>
                </a:solidFill>
                <a:effectLst>
                  <a:outerShdw blurRad="38100" dist="38100" dir="2700000" algn="tl">
                    <a:srgbClr val="000000">
                      <a:alpha val="43137"/>
                    </a:srgbClr>
                  </a:outerShdw>
                </a:effectLst>
                <a:highlight>
                  <a:srgbClr val="FFFF00"/>
                </a:highlight>
                <a:latin typeface="ＭＳ 明朝" panose="02020609040205080304" pitchFamily="17" charset="-128"/>
                <a:ea typeface="ＭＳ 明朝" panose="02020609040205080304" pitchFamily="17" charset="-128"/>
                <a:cs typeface="ＭＳ 明朝" panose="02020609040205080304" pitchFamily="17" charset="-128"/>
              </a:rPr>
              <a:t>ぞん</a:t>
            </a:r>
            <a:endParaRPr lang="en-US" altLang="ja-JP" sz="2000" b="1" u="sng" kern="100" dirty="0">
              <a:solidFill>
                <a:srgbClr val="00B0F0"/>
              </a:solidFill>
              <a:effectLst>
                <a:outerShdw blurRad="38100" dist="38100" dir="2700000" algn="tl">
                  <a:srgbClr val="000000">
                    <a:alpha val="43137"/>
                  </a:srgbClr>
                </a:outerShdw>
              </a:effectLst>
              <a:highlight>
                <a:srgbClr val="FFFF00"/>
              </a:highlight>
              <a:latin typeface="ＭＳ 明朝" panose="02020609040205080304" pitchFamily="17" charset="-128"/>
              <a:ea typeface="ＭＳ 明朝" panose="02020609040205080304" pitchFamily="17" charset="-128"/>
              <a:cs typeface="ＭＳ 明朝" panose="02020609040205080304" pitchFamily="17" charset="-128"/>
            </a:endParaRPr>
          </a:p>
          <a:p>
            <a:pPr algn="just"/>
            <a:r>
              <a:rPr lang="ja-JP" altLang="en-US" sz="2000" b="1" kern="100" dirty="0">
                <a:solidFill>
                  <a:srgbClr val="00B0F0"/>
                </a:solidFill>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ＭＳ 明朝" panose="02020609040205080304" pitchFamily="17" charset="-128"/>
              </a:rPr>
              <a:t>　　　　</a:t>
            </a:r>
            <a:r>
              <a:rPr lang="ja-JP" altLang="ja-JP" sz="2000" b="1" u="sng" kern="100" dirty="0">
                <a:solidFill>
                  <a:srgbClr val="00B0F0"/>
                </a:solidFill>
                <a:effectLst>
                  <a:outerShdw blurRad="38100" dist="38100" dir="2700000" algn="tl">
                    <a:srgbClr val="000000">
                      <a:alpha val="43137"/>
                    </a:srgbClr>
                  </a:outerShdw>
                </a:effectLst>
                <a:highlight>
                  <a:srgbClr val="FFFF00"/>
                </a:highlight>
                <a:latin typeface="ＭＳ 明朝" panose="02020609040205080304" pitchFamily="17" charset="-128"/>
                <a:ea typeface="ＭＳ 明朝" panose="02020609040205080304" pitchFamily="17" charset="-128"/>
                <a:cs typeface="ＭＳ 明朝" panose="02020609040205080304" pitchFamily="17" charset="-128"/>
              </a:rPr>
              <a:t>ざいな言葉</a:t>
            </a:r>
            <a:r>
              <a:rPr lang="ja-JP" altLang="en-US" sz="2000" b="1" u="sng" kern="100" dirty="0">
                <a:solidFill>
                  <a:srgbClr val="00B0F0"/>
                </a:solidFill>
                <a:effectLst>
                  <a:outerShdw blurRad="38100" dist="38100" dir="2700000" algn="tl">
                    <a:srgbClr val="000000">
                      <a:alpha val="43137"/>
                    </a:srgbClr>
                  </a:outerShdw>
                </a:effectLst>
                <a:highlight>
                  <a:srgbClr val="FFFF00"/>
                </a:highlight>
                <a:latin typeface="ＭＳ 明朝" panose="02020609040205080304" pitchFamily="17" charset="-128"/>
                <a:ea typeface="ＭＳ 明朝" panose="02020609040205080304" pitchFamily="17" charset="-128"/>
                <a:cs typeface="ＭＳ 明朝" panose="02020609040205080304" pitchFamily="17" charset="-128"/>
              </a:rPr>
              <a:t>遣</a:t>
            </a:r>
            <a:r>
              <a:rPr lang="ja-JP" altLang="ja-JP" sz="2000" b="1" u="sng" kern="100" dirty="0">
                <a:solidFill>
                  <a:srgbClr val="00B0F0"/>
                </a:solidFill>
                <a:effectLst>
                  <a:outerShdw blurRad="38100" dist="38100" dir="2700000" algn="tl">
                    <a:srgbClr val="000000">
                      <a:alpha val="43137"/>
                    </a:srgbClr>
                  </a:outerShdw>
                </a:effectLst>
                <a:highlight>
                  <a:srgbClr val="FFFF00"/>
                </a:highlight>
                <a:latin typeface="ＭＳ 明朝" panose="02020609040205080304" pitchFamily="17" charset="-128"/>
                <a:ea typeface="ＭＳ 明朝" panose="02020609040205080304" pitchFamily="17" charset="-128"/>
                <a:cs typeface="ＭＳ 明朝" panose="02020609040205080304" pitchFamily="17" charset="-128"/>
              </a:rPr>
              <a:t>い</a:t>
            </a:r>
            <a:r>
              <a:rPr lang="ja-JP" altLang="ja-JP" sz="2000" b="1" u="sng" kern="100" dirty="0">
                <a:effectLst>
                  <a:outerShdw blurRad="38100" dist="38100" dir="2700000" algn="tl">
                    <a:srgbClr val="000000">
                      <a:alpha val="43137"/>
                    </a:srgbClr>
                  </a:outerShdw>
                </a:effectLst>
                <a:highlight>
                  <a:srgbClr val="FFFF00"/>
                </a:highlight>
                <a:latin typeface="ＭＳ 明朝" panose="02020609040205080304" pitchFamily="17" charset="-128"/>
                <a:ea typeface="ＭＳ 明朝" panose="02020609040205080304" pitchFamily="17" charset="-128"/>
                <a:cs typeface="ＭＳ 明朝" panose="02020609040205080304" pitchFamily="17" charset="-128"/>
              </a:rPr>
              <a:t>、</a:t>
            </a:r>
            <a:r>
              <a:rPr lang="ja-JP" altLang="ja-JP" sz="2000" b="1" u="sng" kern="100" dirty="0">
                <a:solidFill>
                  <a:srgbClr val="00B0F0"/>
                </a:solidFill>
                <a:effectLst>
                  <a:outerShdw blurRad="38100" dist="38100" dir="2700000" algn="tl">
                    <a:srgbClr val="000000">
                      <a:alpha val="43137"/>
                    </a:srgbClr>
                  </a:outerShdw>
                </a:effectLst>
                <a:highlight>
                  <a:srgbClr val="FFFF00"/>
                </a:highlight>
                <a:latin typeface="ＭＳ 明朝" panose="02020609040205080304" pitchFamily="17" charset="-128"/>
                <a:ea typeface="ＭＳ 明朝" panose="02020609040205080304" pitchFamily="17" charset="-128"/>
                <a:cs typeface="ＭＳ 明朝" panose="02020609040205080304" pitchFamily="17" charset="-128"/>
              </a:rPr>
              <a:t>不親切な態度や説明</a:t>
            </a:r>
            <a:r>
              <a:rPr lang="ja-JP" altLang="ja-JP" sz="2000" b="1" u="sng" kern="100" dirty="0">
                <a:effectLst>
                  <a:outerShdw blurRad="38100" dist="38100" dir="2700000" algn="tl">
                    <a:srgbClr val="000000">
                      <a:alpha val="43137"/>
                    </a:srgbClr>
                  </a:outerShdw>
                </a:effectLst>
                <a:highlight>
                  <a:srgbClr val="FFFF00"/>
                </a:highlight>
                <a:latin typeface="ＭＳ 明朝" panose="02020609040205080304" pitchFamily="17" charset="-128"/>
                <a:ea typeface="ＭＳ 明朝" panose="02020609040205080304" pitchFamily="17" charset="-128"/>
                <a:cs typeface="ＭＳ 明朝" panose="02020609040205080304" pitchFamily="17" charset="-128"/>
              </a:rPr>
              <a:t>、</a:t>
            </a:r>
            <a:r>
              <a:rPr lang="ja-JP" altLang="ja-JP" sz="2000" b="1" u="sng" kern="100" dirty="0">
                <a:solidFill>
                  <a:srgbClr val="00B0F0"/>
                </a:solidFill>
                <a:effectLst>
                  <a:outerShdw blurRad="38100" dist="38100" dir="2700000" algn="tl">
                    <a:srgbClr val="000000">
                      <a:alpha val="43137"/>
                    </a:srgbClr>
                  </a:outerShdw>
                </a:effectLst>
                <a:highlight>
                  <a:srgbClr val="FFFF00"/>
                </a:highlight>
                <a:latin typeface="ＭＳ 明朝" panose="02020609040205080304" pitchFamily="17" charset="-128"/>
                <a:ea typeface="ＭＳ 明朝" panose="02020609040205080304" pitchFamily="17" charset="-128"/>
                <a:cs typeface="ＭＳ 明朝" panose="02020609040205080304" pitchFamily="17" charset="-128"/>
              </a:rPr>
              <a:t>患者への配慮を欠いた言動</a:t>
            </a:r>
            <a:r>
              <a:rPr lang="ja-JP" altLang="ja-JP" sz="2000" b="1" u="sng" kern="100" dirty="0">
                <a:effectLst>
                  <a:outerShdw blurRad="38100" dist="38100" dir="2700000" algn="tl">
                    <a:srgbClr val="000000">
                      <a:alpha val="43137"/>
                    </a:srgbClr>
                  </a:outerShdw>
                </a:effectLst>
                <a:highlight>
                  <a:srgbClr val="FFFF00"/>
                </a:highlight>
                <a:latin typeface="ＭＳ 明朝" panose="02020609040205080304" pitchFamily="17" charset="-128"/>
                <a:ea typeface="ＭＳ 明朝" panose="02020609040205080304" pitchFamily="17" charset="-128"/>
                <a:cs typeface="ＭＳ 明朝" panose="02020609040205080304" pitchFamily="17" charset="-128"/>
              </a:rPr>
              <a:t>など）がある</a:t>
            </a:r>
            <a:r>
              <a:rPr lang="ja-JP" altLang="ja-JP" sz="2000" b="1" kern="100" dirty="0">
                <a:effectLst>
                  <a:outerShdw blurRad="38100" dist="38100" dir="2700000" algn="tl">
                    <a:srgbClr val="000000">
                      <a:alpha val="43137"/>
                    </a:srgbClr>
                  </a:outerShdw>
                </a:effectLst>
                <a:highlight>
                  <a:srgbClr val="FFFF00"/>
                </a:highlight>
                <a:latin typeface="ＭＳ 明朝" panose="02020609040205080304" pitchFamily="17" charset="-128"/>
                <a:ea typeface="ＭＳ 明朝" panose="02020609040205080304" pitchFamily="17" charset="-128"/>
                <a:cs typeface="ＭＳ 明朝" panose="02020609040205080304" pitchFamily="17" charset="-128"/>
              </a:rPr>
              <a:t>こと。</a:t>
            </a:r>
            <a:endParaRPr lang="en-US" altLang="ja-JP" sz="2000" b="1" kern="100" dirty="0">
              <a:effectLst>
                <a:outerShdw blurRad="38100" dist="38100" dir="2700000" algn="tl">
                  <a:srgbClr val="000000">
                    <a:alpha val="43137"/>
                  </a:srgbClr>
                </a:outerShdw>
              </a:effectLst>
              <a:highlight>
                <a:srgbClr val="FFFF00"/>
              </a:highlight>
              <a:latin typeface="ＭＳ 明朝" panose="02020609040205080304" pitchFamily="17" charset="-128"/>
              <a:ea typeface="ＭＳ 明朝" panose="02020609040205080304" pitchFamily="17" charset="-128"/>
              <a:cs typeface="ＭＳ 明朝" panose="02020609040205080304" pitchFamily="17" charset="-128"/>
            </a:endParaRPr>
          </a:p>
          <a:p>
            <a:pPr algn="just"/>
            <a:r>
              <a:rPr lang="ja-JP" altLang="en-US" sz="2000" b="1"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ＭＳ 明朝" panose="02020609040205080304" pitchFamily="17" charset="-128"/>
              </a:rPr>
              <a:t>　　　　　</a:t>
            </a:r>
            <a:r>
              <a:rPr lang="ja-JP" altLang="ja-JP" sz="2000" b="1" kern="100" dirty="0">
                <a:effectLst>
                  <a:outerShdw blurRad="38100" dist="38100" dir="2700000" algn="tl">
                    <a:srgbClr val="000000">
                      <a:alpha val="43137"/>
                    </a:srgbClr>
                  </a:outerShdw>
                </a:effectLst>
                <a:highlight>
                  <a:srgbClr val="FFFF00"/>
                </a:highlight>
                <a:latin typeface="ＭＳ 明朝" panose="02020609040205080304" pitchFamily="17" charset="-128"/>
                <a:ea typeface="ＭＳ 明朝" panose="02020609040205080304" pitchFamily="17" charset="-128"/>
                <a:cs typeface="ＭＳ 明朝" panose="02020609040205080304" pitchFamily="17" charset="-128"/>
              </a:rPr>
              <a:t>そのような医師・看護師等スタッフ職員に対する病院幹部の</a:t>
            </a:r>
            <a:r>
              <a:rPr lang="ja-JP" altLang="en-US" sz="2000" b="1" kern="100" dirty="0">
                <a:effectLst>
                  <a:outerShdw blurRad="38100" dist="38100" dir="2700000" algn="tl">
                    <a:srgbClr val="000000">
                      <a:alpha val="43137"/>
                    </a:srgbClr>
                  </a:outerShdw>
                </a:effectLst>
                <a:highlight>
                  <a:srgbClr val="FFFF00"/>
                </a:highlight>
                <a:latin typeface="ＭＳ 明朝" panose="02020609040205080304" pitchFamily="17" charset="-128"/>
                <a:ea typeface="ＭＳ 明朝" panose="02020609040205080304" pitchFamily="17" charset="-128"/>
                <a:cs typeface="ＭＳ 明朝" panose="02020609040205080304" pitchFamily="17" charset="-128"/>
              </a:rPr>
              <a:t>教育・</a:t>
            </a:r>
            <a:r>
              <a:rPr lang="ja-JP" altLang="ja-JP" sz="2000" b="1" kern="100" dirty="0">
                <a:effectLst>
                  <a:outerShdw blurRad="38100" dist="38100" dir="2700000" algn="tl">
                    <a:srgbClr val="000000">
                      <a:alpha val="43137"/>
                    </a:srgbClr>
                  </a:outerShdw>
                </a:effectLst>
                <a:highlight>
                  <a:srgbClr val="FFFF00"/>
                </a:highlight>
                <a:latin typeface="ＭＳ 明朝" panose="02020609040205080304" pitchFamily="17" charset="-128"/>
                <a:ea typeface="ＭＳ 明朝" panose="02020609040205080304" pitchFamily="17" charset="-128"/>
                <a:cs typeface="ＭＳ 明朝" panose="02020609040205080304" pitchFamily="17" charset="-128"/>
              </a:rPr>
              <a:t>指導</a:t>
            </a:r>
            <a:r>
              <a:rPr lang="ja-JP" altLang="en-US" sz="2000" b="1" kern="100" dirty="0">
                <a:effectLst>
                  <a:outerShdw blurRad="38100" dist="38100" dir="2700000" algn="tl">
                    <a:srgbClr val="000000">
                      <a:alpha val="43137"/>
                    </a:srgbClr>
                  </a:outerShdw>
                </a:effectLst>
                <a:highlight>
                  <a:srgbClr val="FFFF00"/>
                </a:highlight>
                <a:latin typeface="ＭＳ 明朝" panose="02020609040205080304" pitchFamily="17" charset="-128"/>
                <a:ea typeface="ＭＳ 明朝" panose="02020609040205080304" pitchFamily="17" charset="-128"/>
                <a:cs typeface="ＭＳ 明朝" panose="02020609040205080304" pitchFamily="17" charset="-128"/>
              </a:rPr>
              <a:t>・管理</a:t>
            </a:r>
            <a:r>
              <a:rPr lang="ja-JP" altLang="ja-JP" sz="2000" b="1" kern="100" dirty="0">
                <a:effectLst>
                  <a:outerShdw blurRad="38100" dist="38100" dir="2700000" algn="tl">
                    <a:srgbClr val="000000">
                      <a:alpha val="43137"/>
                    </a:srgbClr>
                  </a:outerShdw>
                </a:effectLst>
                <a:highlight>
                  <a:srgbClr val="FFFF00"/>
                </a:highlight>
                <a:latin typeface="ＭＳ 明朝" panose="02020609040205080304" pitchFamily="17" charset="-128"/>
                <a:ea typeface="ＭＳ 明朝" panose="02020609040205080304" pitchFamily="17" charset="-128"/>
                <a:cs typeface="ＭＳ 明朝" panose="02020609040205080304" pitchFamily="17" charset="-128"/>
              </a:rPr>
              <a:t>が非常に重</a:t>
            </a:r>
            <a:endParaRPr lang="en-US" altLang="ja-JP" sz="2000" b="1" kern="100" dirty="0">
              <a:effectLst>
                <a:outerShdw blurRad="38100" dist="38100" dir="2700000" algn="tl">
                  <a:srgbClr val="000000">
                    <a:alpha val="43137"/>
                  </a:srgbClr>
                </a:outerShdw>
              </a:effectLst>
              <a:highlight>
                <a:srgbClr val="FFFF00"/>
              </a:highlight>
              <a:latin typeface="ＭＳ 明朝" panose="02020609040205080304" pitchFamily="17" charset="-128"/>
              <a:ea typeface="ＭＳ 明朝" panose="02020609040205080304" pitchFamily="17" charset="-128"/>
              <a:cs typeface="ＭＳ 明朝" panose="02020609040205080304" pitchFamily="17" charset="-128"/>
            </a:endParaRPr>
          </a:p>
          <a:p>
            <a:pPr algn="just"/>
            <a:r>
              <a:rPr lang="ja-JP" altLang="en-US" sz="2000" b="1"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ＭＳ 明朝" panose="02020609040205080304" pitchFamily="17" charset="-128"/>
              </a:rPr>
              <a:t>　　　　</a:t>
            </a:r>
            <a:r>
              <a:rPr lang="ja-JP" altLang="ja-JP" sz="2000" b="1" kern="100" dirty="0">
                <a:effectLst>
                  <a:outerShdw blurRad="38100" dist="38100" dir="2700000" algn="tl">
                    <a:srgbClr val="000000">
                      <a:alpha val="43137"/>
                    </a:srgbClr>
                  </a:outerShdw>
                </a:effectLst>
                <a:highlight>
                  <a:srgbClr val="FFFF00"/>
                </a:highlight>
                <a:latin typeface="ＭＳ 明朝" panose="02020609040205080304" pitchFamily="17" charset="-128"/>
                <a:ea typeface="ＭＳ 明朝" panose="02020609040205080304" pitchFamily="17" charset="-128"/>
                <a:cs typeface="ＭＳ 明朝" panose="02020609040205080304" pitchFamily="17" charset="-128"/>
              </a:rPr>
              <a:t>要になってくること。また、その原因が劣悪な就労環境にあることも考えられることから、</a:t>
            </a:r>
            <a:endParaRPr lang="en-US" altLang="ja-JP" sz="2000" b="1" kern="100" dirty="0">
              <a:effectLst>
                <a:outerShdw blurRad="38100" dist="38100" dir="2700000" algn="tl">
                  <a:srgbClr val="000000">
                    <a:alpha val="43137"/>
                  </a:srgbClr>
                </a:outerShdw>
              </a:effectLst>
              <a:highlight>
                <a:srgbClr val="FFFF00"/>
              </a:highlight>
              <a:latin typeface="ＭＳ 明朝" panose="02020609040205080304" pitchFamily="17" charset="-128"/>
              <a:ea typeface="ＭＳ 明朝" panose="02020609040205080304" pitchFamily="17" charset="-128"/>
              <a:cs typeface="ＭＳ 明朝" panose="02020609040205080304" pitchFamily="17" charset="-128"/>
            </a:endParaRPr>
          </a:p>
          <a:p>
            <a:pPr algn="just"/>
            <a:r>
              <a:rPr lang="ja-JP" altLang="en-US" sz="2000" b="1"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ＭＳ 明朝" panose="02020609040205080304" pitchFamily="17" charset="-128"/>
              </a:rPr>
              <a:t>　　　　</a:t>
            </a:r>
            <a:r>
              <a:rPr lang="ja-JP" altLang="ja-JP" sz="2000" b="1" kern="100" dirty="0">
                <a:effectLst>
                  <a:outerShdw blurRad="38100" dist="38100" dir="2700000" algn="tl">
                    <a:srgbClr val="000000">
                      <a:alpha val="43137"/>
                    </a:srgbClr>
                  </a:outerShdw>
                </a:effectLst>
                <a:highlight>
                  <a:srgbClr val="FFFF00"/>
                </a:highlight>
                <a:latin typeface="ＭＳ 明朝" panose="02020609040205080304" pitchFamily="17" charset="-128"/>
                <a:ea typeface="ＭＳ 明朝" panose="02020609040205080304" pitchFamily="17" charset="-128"/>
                <a:cs typeface="ＭＳ 明朝" panose="02020609040205080304" pitchFamily="17" charset="-128"/>
              </a:rPr>
              <a:t>病院幹部は、当該医師・看護師等スタッフ職員の就労環境についても目を配る必要があるこ</a:t>
            </a:r>
            <a:endParaRPr lang="en-US" altLang="ja-JP" sz="2000" b="1" kern="100" dirty="0">
              <a:effectLst>
                <a:outerShdw blurRad="38100" dist="38100" dir="2700000" algn="tl">
                  <a:srgbClr val="000000">
                    <a:alpha val="43137"/>
                  </a:srgbClr>
                </a:outerShdw>
              </a:effectLst>
              <a:highlight>
                <a:srgbClr val="FFFF00"/>
              </a:highlight>
              <a:latin typeface="ＭＳ 明朝" panose="02020609040205080304" pitchFamily="17" charset="-128"/>
              <a:ea typeface="ＭＳ 明朝" panose="02020609040205080304" pitchFamily="17" charset="-128"/>
              <a:cs typeface="ＭＳ 明朝" panose="02020609040205080304" pitchFamily="17" charset="-128"/>
            </a:endParaRPr>
          </a:p>
          <a:p>
            <a:pPr algn="just"/>
            <a:r>
              <a:rPr lang="ja-JP" altLang="en-US" sz="2000" b="1"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ＭＳ 明朝" panose="02020609040205080304" pitchFamily="17" charset="-128"/>
              </a:rPr>
              <a:t>　　　　</a:t>
            </a:r>
            <a:r>
              <a:rPr lang="ja-JP" altLang="ja-JP" sz="2000" b="1" kern="100" dirty="0">
                <a:effectLst>
                  <a:outerShdw blurRad="38100" dist="38100" dir="2700000" algn="tl">
                    <a:srgbClr val="000000">
                      <a:alpha val="43137"/>
                    </a:srgbClr>
                  </a:outerShdw>
                </a:effectLst>
                <a:highlight>
                  <a:srgbClr val="FFFF00"/>
                </a:highlight>
                <a:latin typeface="ＭＳ 明朝" panose="02020609040205080304" pitchFamily="17" charset="-128"/>
                <a:ea typeface="ＭＳ 明朝" panose="02020609040205080304" pitchFamily="17" charset="-128"/>
                <a:cs typeface="ＭＳ 明朝" panose="02020609040205080304" pitchFamily="17" charset="-128"/>
              </a:rPr>
              <a:t>と。</a:t>
            </a:r>
            <a:endParaRPr lang="en-US" altLang="ja-JP" sz="2000" b="1" kern="100" dirty="0">
              <a:effectLst>
                <a:outerShdw blurRad="38100" dist="38100" dir="2700000" algn="tl">
                  <a:srgbClr val="000000">
                    <a:alpha val="43137"/>
                  </a:srgbClr>
                </a:outerShdw>
              </a:effectLst>
              <a:highlight>
                <a:srgbClr val="FFFF00"/>
              </a:highlight>
              <a:latin typeface="ＭＳ 明朝" panose="02020609040205080304" pitchFamily="17" charset="-128"/>
              <a:ea typeface="ＭＳ 明朝" panose="02020609040205080304" pitchFamily="17" charset="-128"/>
              <a:cs typeface="ＭＳ 明朝" panose="02020609040205080304" pitchFamily="17" charset="-128"/>
            </a:endParaRPr>
          </a:p>
          <a:p>
            <a:pPr algn="just"/>
            <a:endParaRPr lang="ja-JP" altLang="en-US" sz="2000" b="1"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algn="just"/>
            <a:r>
              <a:rPr lang="ja-JP" altLang="en-US" sz="2000" kern="100" dirty="0">
                <a:effectLst/>
                <a:latin typeface="ＭＳ 明朝" panose="02020609040205080304" pitchFamily="17" charset="-128"/>
                <a:ea typeface="ＭＳ 明朝" panose="02020609040205080304" pitchFamily="17" charset="-128"/>
                <a:cs typeface="Times New Roman" panose="02020603050405020304" pitchFamily="18" charset="0"/>
              </a:rPr>
              <a:t>　 </a:t>
            </a:r>
            <a:r>
              <a:rPr lang="ja-JP"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rPr>
              <a:t>最初から悪意をもってクレームをつける人は普通いません</a:t>
            </a:r>
            <a:r>
              <a:rPr lang="ja-JP" altLang="en-US" sz="2000" kern="100" dirty="0">
                <a:effectLst/>
                <a:latin typeface="ＭＳ 明朝" panose="02020609040205080304" pitchFamily="17" charset="-128"/>
                <a:ea typeface="ＭＳ 明朝" panose="02020609040205080304" pitchFamily="17" charset="-128"/>
                <a:cs typeface="Times New Roman" panose="02020603050405020304" pitchFamily="18" charset="0"/>
              </a:rPr>
              <a:t>。</a:t>
            </a:r>
            <a:endParaRPr lang="en-US"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algn="just"/>
            <a:r>
              <a:rPr lang="ja-JP" altLang="en-US" sz="2000" kern="100" dirty="0">
                <a:latin typeface="ＭＳ 明朝" panose="02020609040205080304" pitchFamily="17" charset="-128"/>
                <a:ea typeface="ＭＳ 明朝" panose="02020609040205080304" pitchFamily="17" charset="-128"/>
                <a:cs typeface="Times New Roman" panose="02020603050405020304" pitchFamily="18" charset="0"/>
              </a:rPr>
              <a:t>　 </a:t>
            </a:r>
            <a:r>
              <a:rPr lang="ja-JP" altLang="en-US" sz="2000" u="sng" kern="100" dirty="0">
                <a:effectLst/>
                <a:latin typeface="ＭＳ 明朝" panose="02020609040205080304" pitchFamily="17" charset="-128"/>
                <a:ea typeface="ＭＳ 明朝" panose="02020609040205080304" pitchFamily="17" charset="-128"/>
                <a:cs typeface="Times New Roman" panose="02020603050405020304" pitchFamily="18" charset="0"/>
              </a:rPr>
              <a:t>多くカスタマーハラスメント（カスハラ）の場合には、</a:t>
            </a:r>
            <a:r>
              <a:rPr lang="ja-JP" altLang="ja-JP" sz="2000" u="sng" kern="100" dirty="0">
                <a:effectLst/>
                <a:latin typeface="ＭＳ 明朝" panose="02020609040205080304" pitchFamily="17" charset="-128"/>
                <a:ea typeface="ＭＳ 明朝" panose="02020609040205080304" pitchFamily="17" charset="-128"/>
                <a:cs typeface="Times New Roman" panose="02020603050405020304" pitchFamily="18" charset="0"/>
              </a:rPr>
              <a:t>「事業者側職員の対応が悪く、そのことが</a:t>
            </a:r>
            <a:endParaRPr lang="en-US" altLang="ja-JP" sz="2000" u="sng"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algn="just"/>
            <a:r>
              <a:rPr lang="ja-JP" altLang="en-US" sz="2000" kern="100" dirty="0">
                <a:latin typeface="ＭＳ 明朝" panose="02020609040205080304" pitchFamily="17" charset="-128"/>
                <a:ea typeface="ＭＳ 明朝" panose="02020609040205080304" pitchFamily="17" charset="-128"/>
                <a:cs typeface="Times New Roman" panose="02020603050405020304" pitchFamily="18" charset="0"/>
              </a:rPr>
              <a:t>  </a:t>
            </a:r>
            <a:r>
              <a:rPr lang="ja-JP" altLang="ja-JP" sz="2000" u="sng" kern="100" dirty="0">
                <a:effectLst/>
                <a:latin typeface="ＭＳ 明朝" panose="02020609040205080304" pitchFamily="17" charset="-128"/>
                <a:ea typeface="ＭＳ 明朝" panose="02020609040205080304" pitchFamily="17" charset="-128"/>
                <a:cs typeface="Times New Roman" panose="02020603050405020304" pitchFamily="18" charset="0"/>
              </a:rPr>
              <a:t>原因でクレームが始まり、さらにその対応が悪いとそれが増幅する」といわれていますし、高齢者</a:t>
            </a:r>
            <a:r>
              <a:rPr lang="ja-JP" altLang="en-US" sz="2000" u="sng" kern="100" dirty="0">
                <a:effectLst/>
                <a:latin typeface="ＭＳ 明朝" panose="02020609040205080304" pitchFamily="17" charset="-128"/>
                <a:ea typeface="ＭＳ 明朝" panose="02020609040205080304" pitchFamily="17" charset="-128"/>
                <a:cs typeface="Times New Roman" panose="02020603050405020304" pitchFamily="18" charset="0"/>
              </a:rPr>
              <a:t>  </a:t>
            </a:r>
            <a:endParaRPr lang="en-US" altLang="ja-JP" sz="2000" u="sng"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algn="just"/>
            <a:r>
              <a:rPr lang="ja-JP" altLang="en-US" sz="2000" kern="100" dirty="0">
                <a:latin typeface="ＭＳ 明朝" panose="02020609040205080304" pitchFamily="17" charset="-128"/>
                <a:ea typeface="ＭＳ 明朝" panose="02020609040205080304" pitchFamily="17" charset="-128"/>
                <a:cs typeface="Times New Roman" panose="02020603050405020304" pitchFamily="18" charset="0"/>
              </a:rPr>
              <a:t>  </a:t>
            </a:r>
            <a:r>
              <a:rPr lang="ja-JP" altLang="ja-JP" sz="2000" u="sng" kern="100" dirty="0">
                <a:effectLst/>
                <a:latin typeface="ＭＳ 明朝" panose="02020609040205080304" pitchFamily="17" charset="-128"/>
                <a:ea typeface="ＭＳ 明朝" panose="02020609040205080304" pitchFamily="17" charset="-128"/>
                <a:cs typeface="Times New Roman" panose="02020603050405020304" pitchFamily="18" charset="0"/>
              </a:rPr>
              <a:t>中心にそのような傾向の人たちが増えている</a:t>
            </a:r>
            <a:r>
              <a:rPr lang="ja-JP"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rPr>
              <a:t>ようです。</a:t>
            </a:r>
            <a:r>
              <a:rPr lang="ja-JP" altLang="en-US" sz="2000" kern="100" dirty="0">
                <a:effectLst/>
                <a:latin typeface="ＭＳ 明朝" panose="02020609040205080304" pitchFamily="17" charset="-128"/>
                <a:ea typeface="ＭＳ 明朝" panose="02020609040205080304" pitchFamily="17" charset="-128"/>
                <a:cs typeface="Times New Roman" panose="02020603050405020304" pitchFamily="18" charset="0"/>
              </a:rPr>
              <a:t>このことはカスハラの一種であるペイハラ</a:t>
            </a:r>
            <a:endParaRPr lang="en-US"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algn="just"/>
            <a:r>
              <a:rPr lang="ja-JP" altLang="en-US" sz="2000" kern="100" dirty="0">
                <a:effectLst/>
                <a:latin typeface="ＭＳ 明朝" panose="02020609040205080304" pitchFamily="17" charset="-128"/>
                <a:ea typeface="ＭＳ 明朝" panose="02020609040205080304" pitchFamily="17" charset="-128"/>
                <a:cs typeface="Times New Roman" panose="02020603050405020304" pitchFamily="18" charset="0"/>
              </a:rPr>
              <a:t>  でも同様と考えられます。</a:t>
            </a:r>
            <a:endParaRPr lang="en-US"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algn="just"/>
            <a:endParaRPr lang="en-US"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algn="just"/>
            <a:r>
              <a:rPr lang="ja-JP" altLang="en-US" sz="2000" kern="100" dirty="0">
                <a:latin typeface="ＭＳ 明朝" panose="02020609040205080304" pitchFamily="17" charset="-128"/>
                <a:ea typeface="ＭＳ 明朝" panose="02020609040205080304" pitchFamily="17" charset="-128"/>
                <a:cs typeface="Times New Roman" panose="02020603050405020304" pitchFamily="18" charset="0"/>
              </a:rPr>
              <a:t>　 </a:t>
            </a:r>
            <a:r>
              <a:rPr lang="ja-JP"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rPr>
              <a:t>すなわち、逆に言えば、</a:t>
            </a:r>
            <a:r>
              <a:rPr lang="ja-JP" altLang="en-US" sz="2000" kern="100" dirty="0">
                <a:effectLst/>
                <a:latin typeface="ＭＳ 明朝" panose="02020609040205080304" pitchFamily="17" charset="-128"/>
                <a:ea typeface="ＭＳ 明朝" panose="02020609040205080304" pitchFamily="17" charset="-128"/>
                <a:cs typeface="Times New Roman" panose="02020603050405020304" pitchFamily="18" charset="0"/>
              </a:rPr>
              <a:t>ペイハラにおいては、</a:t>
            </a:r>
            <a:r>
              <a:rPr lang="ja-JP" altLang="ja-JP" sz="2000" u="sng" kern="100" dirty="0">
                <a:solidFill>
                  <a:srgbClr val="00B0F0"/>
                </a:solidFill>
                <a:effectLst/>
                <a:latin typeface="ＭＳ 明朝" panose="02020609040205080304" pitchFamily="17" charset="-128"/>
                <a:ea typeface="ＭＳ 明朝" panose="02020609040205080304" pitchFamily="17" charset="-128"/>
                <a:cs typeface="Times New Roman" panose="02020603050405020304" pitchFamily="18" charset="0"/>
              </a:rPr>
              <a:t>「医師・看護師等のスタッフ職員の当初の拙い（ま</a:t>
            </a:r>
            <a:endParaRPr lang="en-US" altLang="ja-JP" sz="2000" u="sng" kern="100" dirty="0">
              <a:solidFill>
                <a:srgbClr val="00B0F0"/>
              </a:solidFill>
              <a:effectLst/>
              <a:latin typeface="ＭＳ 明朝" panose="02020609040205080304" pitchFamily="17" charset="-128"/>
              <a:ea typeface="ＭＳ 明朝" panose="02020609040205080304" pitchFamily="17" charset="-128"/>
              <a:cs typeface="Times New Roman" panose="02020603050405020304" pitchFamily="18" charset="0"/>
            </a:endParaRPr>
          </a:p>
          <a:p>
            <a:pPr algn="just"/>
            <a:r>
              <a:rPr lang="ja-JP" altLang="en-US" sz="2000" kern="100" dirty="0">
                <a:solidFill>
                  <a:srgbClr val="00B0F0"/>
                </a:solidFill>
                <a:latin typeface="ＭＳ 明朝" panose="02020609040205080304" pitchFamily="17" charset="-128"/>
                <a:ea typeface="ＭＳ 明朝" panose="02020609040205080304" pitchFamily="17" charset="-128"/>
                <a:cs typeface="Times New Roman" panose="02020603050405020304" pitchFamily="18" charset="0"/>
              </a:rPr>
              <a:t> 　</a:t>
            </a:r>
            <a:r>
              <a:rPr lang="ja-JP" altLang="ja-JP" sz="2000" u="sng" kern="100" dirty="0">
                <a:solidFill>
                  <a:srgbClr val="00B0F0"/>
                </a:solidFill>
                <a:effectLst/>
                <a:latin typeface="ＭＳ 明朝" panose="02020609040205080304" pitchFamily="17" charset="-128"/>
                <a:ea typeface="ＭＳ 明朝" panose="02020609040205080304" pitchFamily="17" charset="-128"/>
                <a:cs typeface="Times New Roman" panose="02020603050405020304" pitchFamily="18" charset="0"/>
              </a:rPr>
              <a:t>ずい）対応（ちょっとしたミスや不手際、ぞんざいな言葉使い、不親切な態度・説明、患者への配</a:t>
            </a:r>
            <a:endParaRPr lang="en-US" altLang="ja-JP" sz="2000" u="sng" kern="100" dirty="0">
              <a:solidFill>
                <a:srgbClr val="00B0F0"/>
              </a:solidFill>
              <a:effectLst/>
              <a:latin typeface="ＭＳ 明朝" panose="02020609040205080304" pitchFamily="17" charset="-128"/>
              <a:ea typeface="ＭＳ 明朝" panose="02020609040205080304" pitchFamily="17" charset="-128"/>
              <a:cs typeface="Times New Roman" panose="02020603050405020304" pitchFamily="18" charset="0"/>
            </a:endParaRPr>
          </a:p>
          <a:p>
            <a:pPr algn="just"/>
            <a:r>
              <a:rPr lang="ja-JP" altLang="en-US" sz="2000" kern="100" dirty="0">
                <a:solidFill>
                  <a:srgbClr val="00B0F0"/>
                </a:solidFill>
                <a:latin typeface="ＭＳ 明朝" panose="02020609040205080304" pitchFamily="17" charset="-128"/>
                <a:ea typeface="ＭＳ 明朝" panose="02020609040205080304" pitchFamily="17" charset="-128"/>
                <a:cs typeface="Times New Roman" panose="02020603050405020304" pitchFamily="18" charset="0"/>
              </a:rPr>
              <a:t>　</a:t>
            </a:r>
            <a:r>
              <a:rPr lang="ja-JP" altLang="ja-JP" sz="2000" u="sng" kern="100" dirty="0">
                <a:solidFill>
                  <a:srgbClr val="00B0F0"/>
                </a:solidFill>
                <a:effectLst/>
                <a:latin typeface="ＭＳ 明朝" panose="02020609040205080304" pitchFamily="17" charset="-128"/>
                <a:ea typeface="ＭＳ 明朝" panose="02020609040205080304" pitchFamily="17" charset="-128"/>
                <a:cs typeface="Times New Roman" panose="02020603050405020304" pitchFamily="18" charset="0"/>
              </a:rPr>
              <a:t>慮を欠いた言動など）</a:t>
            </a:r>
            <a:r>
              <a:rPr lang="ja-JP" altLang="ja-JP" sz="2000" u="sng" kern="100" dirty="0">
                <a:effectLst/>
                <a:latin typeface="ＭＳ 明朝" panose="02020609040205080304" pitchFamily="17" charset="-128"/>
                <a:ea typeface="ＭＳ 明朝" panose="02020609040205080304" pitchFamily="17" charset="-128"/>
                <a:cs typeface="Times New Roman" panose="02020603050405020304" pitchFamily="18" charset="0"/>
              </a:rPr>
              <a:t>がなければ、ペイハラ患者・家族に成長することはなかった（モンスター化</a:t>
            </a:r>
            <a:endParaRPr lang="en-US" altLang="ja-JP" sz="2000" u="sng"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algn="just"/>
            <a:r>
              <a:rPr lang="ja-JP" altLang="en-US" sz="2000" kern="100" dirty="0">
                <a:latin typeface="ＭＳ 明朝" panose="02020609040205080304" pitchFamily="17" charset="-128"/>
                <a:ea typeface="ＭＳ 明朝" panose="02020609040205080304" pitchFamily="17" charset="-128"/>
                <a:cs typeface="Times New Roman" panose="02020603050405020304" pitchFamily="18" charset="0"/>
              </a:rPr>
              <a:t>　</a:t>
            </a:r>
            <a:r>
              <a:rPr lang="ja-JP" altLang="ja-JP" sz="2000" u="sng" kern="100" dirty="0">
                <a:effectLst/>
                <a:latin typeface="ＭＳ 明朝" panose="02020609040205080304" pitchFamily="17" charset="-128"/>
                <a:ea typeface="ＭＳ 明朝" panose="02020609040205080304" pitchFamily="17" charset="-128"/>
                <a:cs typeface="Times New Roman" panose="02020603050405020304" pitchFamily="18" charset="0"/>
              </a:rPr>
              <a:t>することもなかった）」といえる場合が多い</a:t>
            </a:r>
            <a:r>
              <a:rPr lang="ja-JP" altLang="en-US" sz="2000" kern="100" dirty="0">
                <a:latin typeface="ＭＳ 明朝" panose="02020609040205080304" pitchFamily="17" charset="-128"/>
                <a:ea typeface="ＭＳ 明朝" panose="02020609040205080304" pitchFamily="17" charset="-128"/>
                <a:cs typeface="Times New Roman" panose="02020603050405020304" pitchFamily="18" charset="0"/>
              </a:rPr>
              <a:t>ということなの</a:t>
            </a:r>
            <a:r>
              <a:rPr lang="ja-JP"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rPr>
              <a:t>です。</a:t>
            </a:r>
            <a:endParaRPr lang="en-US"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p:txBody>
      </p:sp>
    </p:spTree>
    <p:extLst>
      <p:ext uri="{BB962C8B-B14F-4D97-AF65-F5344CB8AC3E}">
        <p14:creationId xmlns:p14="http://schemas.microsoft.com/office/powerpoint/2010/main" val="20151693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550F7F04-607D-59E5-09FC-1A1354B4C6F3}"/>
              </a:ext>
            </a:extLst>
          </p:cNvPr>
          <p:cNvSpPr txBox="1"/>
          <p:nvPr/>
        </p:nvSpPr>
        <p:spPr>
          <a:xfrm>
            <a:off x="263761" y="219102"/>
            <a:ext cx="11838648" cy="6555641"/>
          </a:xfrm>
          <a:prstGeom prst="rect">
            <a:avLst/>
          </a:prstGeom>
          <a:noFill/>
        </p:spPr>
        <p:txBody>
          <a:bodyPr wrap="square">
            <a:spAutoFit/>
          </a:bodyPr>
          <a:lstStyle/>
          <a:p>
            <a:pPr algn="just"/>
            <a:r>
              <a:rPr lang="ja-JP" altLang="en-US" sz="2000" b="1" kern="100" dirty="0">
                <a:solidFill>
                  <a:srgbClr val="FF00FF"/>
                </a:solidFill>
                <a:effectLst/>
                <a:latin typeface="ＭＳ 明朝" panose="02020609040205080304" pitchFamily="17" charset="-128"/>
                <a:ea typeface="ＭＳ 明朝" panose="02020609040205080304" pitchFamily="17" charset="-128"/>
                <a:cs typeface="Times New Roman" panose="02020603050405020304" pitchFamily="18" charset="0"/>
              </a:rPr>
              <a:t>№</a:t>
            </a:r>
            <a:r>
              <a:rPr lang="en-US" altLang="ja-JP" sz="2000" b="1" kern="100" dirty="0">
                <a:solidFill>
                  <a:srgbClr val="FF00FF"/>
                </a:solidFill>
                <a:effectLst/>
                <a:latin typeface="ＭＳ 明朝" panose="02020609040205080304" pitchFamily="17" charset="-128"/>
                <a:ea typeface="ＭＳ 明朝" panose="02020609040205080304" pitchFamily="17" charset="-128"/>
                <a:cs typeface="Times New Roman" panose="02020603050405020304" pitchFamily="18" charset="0"/>
              </a:rPr>
              <a:t>28</a:t>
            </a:r>
          </a:p>
          <a:p>
            <a:pPr algn="just"/>
            <a:endParaRPr lang="en-US" altLang="ja-JP" sz="2000" b="1" kern="100" dirty="0">
              <a:solidFill>
                <a:srgbClr val="FF0000"/>
              </a:solidFill>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endParaRPr>
          </a:p>
          <a:p>
            <a:pPr algn="just"/>
            <a:r>
              <a:rPr lang="ja-JP" altLang="en-US" sz="2000" b="1" kern="100" dirty="0">
                <a:solidFill>
                  <a:srgbClr val="FF0000"/>
                </a:solidFill>
                <a:latin typeface="ＭＳ 明朝" panose="02020609040205080304" pitchFamily="17" charset="-128"/>
                <a:ea typeface="ＭＳ 明朝" panose="02020609040205080304" pitchFamily="17" charset="-128"/>
                <a:cs typeface="Times New Roman" panose="02020603050405020304" pitchFamily="18" charset="0"/>
              </a:rPr>
              <a:t>　　</a:t>
            </a:r>
            <a:r>
              <a:rPr lang="en-US" altLang="ja-JP" sz="2000" b="1" kern="100" dirty="0">
                <a:effectLst/>
                <a:highlight>
                  <a:srgbClr val="00FF00"/>
                </a:highlight>
                <a:latin typeface="ＭＳ 明朝" panose="02020609040205080304" pitchFamily="17" charset="-128"/>
                <a:ea typeface="ＭＳ 明朝" panose="02020609040205080304" pitchFamily="17" charset="-128"/>
                <a:cs typeface="Times New Roman" panose="02020603050405020304" pitchFamily="18" charset="0"/>
              </a:rPr>
              <a:t>②</a:t>
            </a:r>
            <a:r>
              <a:rPr lang="ja-JP" altLang="en-US" sz="2000" b="1" kern="100" dirty="0">
                <a:effectLst/>
                <a:highlight>
                  <a:srgbClr val="00FF00"/>
                </a:highlight>
                <a:latin typeface="ＭＳ 明朝" panose="02020609040205080304" pitchFamily="17" charset="-128"/>
                <a:ea typeface="ＭＳ 明朝" panose="02020609040205080304" pitchFamily="17" charset="-128"/>
                <a:cs typeface="Times New Roman" panose="02020603050405020304" pitchFamily="18" charset="0"/>
              </a:rPr>
              <a:t>　警察との連携の在り方（警察との連携体制の構築）</a:t>
            </a:r>
            <a:endParaRPr lang="en-US" altLang="ja-JP" sz="2000" b="1" kern="100" dirty="0">
              <a:effectLst/>
              <a:highlight>
                <a:srgbClr val="00FF00"/>
              </a:highlight>
              <a:latin typeface="ＭＳ 明朝" panose="02020609040205080304" pitchFamily="17" charset="-128"/>
              <a:ea typeface="ＭＳ 明朝" panose="02020609040205080304" pitchFamily="17" charset="-128"/>
              <a:cs typeface="Times New Roman" panose="02020603050405020304" pitchFamily="18" charset="0"/>
            </a:endParaRPr>
          </a:p>
          <a:p>
            <a:pPr algn="just"/>
            <a:r>
              <a:rPr lang="ja-JP" altLang="en-US" sz="2000" b="1" kern="100" dirty="0">
                <a:latin typeface="ＭＳ 明朝" panose="02020609040205080304" pitchFamily="17" charset="-128"/>
                <a:ea typeface="ＭＳ 明朝" panose="02020609040205080304" pitchFamily="17" charset="-128"/>
                <a:cs typeface="Times New Roman" panose="02020603050405020304" pitchFamily="18" charset="0"/>
              </a:rPr>
              <a:t>　　</a:t>
            </a:r>
            <a:r>
              <a:rPr lang="ja-JP" altLang="en-US" sz="2000" u="sng" kern="100" dirty="0">
                <a:effectLst/>
                <a:latin typeface="ＭＳ 明朝" panose="02020609040205080304" pitchFamily="17" charset="-128"/>
                <a:ea typeface="ＭＳ 明朝" panose="02020609040205080304" pitchFamily="17" charset="-128"/>
                <a:cs typeface="Times New Roman" panose="02020603050405020304" pitchFamily="18" charset="0"/>
              </a:rPr>
              <a:t>病院のペイハラ対応においては、「警察との連携」が必要不可欠であり、所轄の警察署に警察官</a:t>
            </a:r>
            <a:endParaRPr lang="en-US" altLang="ja-JP" sz="2000" u="sng"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algn="just"/>
            <a:r>
              <a:rPr lang="ja-JP" altLang="en-US" sz="2000" kern="100" dirty="0">
                <a:effectLst/>
                <a:latin typeface="ＭＳ 明朝" panose="02020609040205080304" pitchFamily="17" charset="-128"/>
                <a:ea typeface="ＭＳ 明朝" panose="02020609040205080304" pitchFamily="17" charset="-128"/>
                <a:cs typeface="Times New Roman" panose="02020603050405020304" pitchFamily="18" charset="0"/>
              </a:rPr>
              <a:t>　</a:t>
            </a:r>
            <a:r>
              <a:rPr lang="ja-JP" altLang="en-US" sz="2000" u="sng" kern="100" dirty="0">
                <a:effectLst/>
                <a:latin typeface="ＭＳ 明朝" panose="02020609040205080304" pitchFamily="17" charset="-128"/>
                <a:ea typeface="ＭＳ 明朝" panose="02020609040205080304" pitchFamily="17" charset="-128"/>
                <a:cs typeface="Times New Roman" panose="02020603050405020304" pitchFamily="18" charset="0"/>
              </a:rPr>
              <a:t>の出動を求めざるを得ないことがあります</a:t>
            </a:r>
            <a:r>
              <a:rPr lang="ja-JP" altLang="en-US" sz="2000" kern="100" dirty="0">
                <a:effectLst/>
                <a:latin typeface="ＭＳ 明朝" panose="02020609040205080304" pitchFamily="17" charset="-128"/>
                <a:ea typeface="ＭＳ 明朝" panose="02020609040205080304" pitchFamily="17" charset="-128"/>
                <a:cs typeface="Times New Roman" panose="02020603050405020304" pitchFamily="18" charset="0"/>
              </a:rPr>
              <a:t>。そのためには、病院においても、事前に次のような対</a:t>
            </a:r>
            <a:endParaRPr lang="en-US"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algn="just"/>
            <a:r>
              <a:rPr lang="ja-JP" altLang="en-US" sz="2000" kern="100" dirty="0">
                <a:effectLst/>
                <a:latin typeface="ＭＳ 明朝" panose="02020609040205080304" pitchFamily="17" charset="-128"/>
                <a:ea typeface="ＭＳ 明朝" panose="02020609040205080304" pitchFamily="17" charset="-128"/>
                <a:cs typeface="Times New Roman" panose="02020603050405020304" pitchFamily="18" charset="0"/>
              </a:rPr>
              <a:t>　応を行っておく必要があります。</a:t>
            </a:r>
            <a:endParaRPr lang="en-US"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algn="just"/>
            <a:endParaRPr lang="ja-JP" altLang="en-US" sz="20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algn="just"/>
            <a:r>
              <a:rPr lang="ja-JP" altLang="en-US" sz="2000" b="1"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　　　</a:t>
            </a:r>
            <a:r>
              <a:rPr lang="ja-JP" altLang="en-US" sz="2000" b="1" kern="100" dirty="0">
                <a:effectLst>
                  <a:outerShdw blurRad="38100" dist="38100" dir="2700000" algn="tl">
                    <a:srgbClr val="000000">
                      <a:alpha val="43137"/>
                    </a:srgbClr>
                  </a:outerShdw>
                </a:effectLst>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rPr>
              <a:t>❶　</a:t>
            </a:r>
            <a:r>
              <a:rPr lang="ja-JP" altLang="en-US" sz="2000" b="1" u="sng" kern="100" dirty="0">
                <a:effectLst>
                  <a:outerShdw blurRad="38100" dist="38100" dir="2700000" algn="tl">
                    <a:srgbClr val="000000">
                      <a:alpha val="43137"/>
                    </a:srgbClr>
                  </a:outerShdw>
                </a:effectLst>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rPr>
              <a:t>病院は、普段から所轄署と連携し、当該病院における近時のペイシェントハラスメント事</a:t>
            </a:r>
            <a:endParaRPr lang="en-US" altLang="ja-JP" sz="2000" b="1" u="sng" kern="100" dirty="0">
              <a:effectLst>
                <a:outerShdw blurRad="38100" dist="38100" dir="2700000" algn="tl">
                  <a:srgbClr val="000000">
                    <a:alpha val="43137"/>
                  </a:srgbClr>
                </a:outerShdw>
              </a:effectLst>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endParaRPr>
          </a:p>
          <a:p>
            <a:pPr algn="just"/>
            <a:r>
              <a:rPr lang="ja-JP" altLang="en-US" sz="2000" b="1"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　　　　</a:t>
            </a:r>
            <a:r>
              <a:rPr lang="ja-JP" altLang="en-US" sz="2000" b="1" u="sng" kern="100" dirty="0">
                <a:effectLst>
                  <a:outerShdw blurRad="38100" dist="38100" dir="2700000" algn="tl">
                    <a:srgbClr val="000000">
                      <a:alpha val="43137"/>
                    </a:srgbClr>
                  </a:outerShdw>
                </a:effectLst>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rPr>
              <a:t>案の状況（現状）を説明し、万一の事態（暴力、暴力のおそれ、不退去、業務妨害等が惹起</a:t>
            </a:r>
            <a:endParaRPr lang="en-US" altLang="ja-JP" sz="2000" b="1" u="sng" kern="100" dirty="0">
              <a:effectLst>
                <a:outerShdw blurRad="38100" dist="38100" dir="2700000" algn="tl">
                  <a:srgbClr val="000000">
                    <a:alpha val="43137"/>
                  </a:srgbClr>
                </a:outerShdw>
              </a:effectLst>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endParaRPr>
          </a:p>
          <a:p>
            <a:pPr algn="just"/>
            <a:r>
              <a:rPr lang="ja-JP" altLang="en-US" sz="2000" b="1"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　　　　</a:t>
            </a:r>
            <a:r>
              <a:rPr lang="ja-JP" altLang="en-US" sz="2000" b="1" u="sng" kern="100" dirty="0">
                <a:effectLst>
                  <a:outerShdw blurRad="38100" dist="38100" dir="2700000" algn="tl">
                    <a:srgbClr val="000000">
                      <a:alpha val="43137"/>
                    </a:srgbClr>
                  </a:outerShdw>
                </a:effectLst>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rPr>
              <a:t>された場合）には直ちに所轄署（又は派出所）から警察官を派遣してもらえるよう協力要請</a:t>
            </a:r>
            <a:endParaRPr lang="en-US" altLang="ja-JP" sz="2000" b="1" u="sng" kern="100" dirty="0">
              <a:effectLst>
                <a:outerShdw blurRad="38100" dist="38100" dir="2700000" algn="tl">
                  <a:srgbClr val="000000">
                    <a:alpha val="43137"/>
                  </a:srgbClr>
                </a:outerShdw>
              </a:effectLst>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endParaRPr>
          </a:p>
          <a:p>
            <a:pPr algn="just"/>
            <a:r>
              <a:rPr lang="ja-JP" altLang="en-US" sz="2000" b="1"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　　　　</a:t>
            </a:r>
            <a:r>
              <a:rPr lang="ja-JP" altLang="en-US" sz="2000" b="1" u="sng" kern="100" dirty="0">
                <a:effectLst>
                  <a:outerShdw blurRad="38100" dist="38100" dir="2700000" algn="tl">
                    <a:srgbClr val="000000">
                      <a:alpha val="43137"/>
                    </a:srgbClr>
                  </a:outerShdw>
                </a:effectLst>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rPr>
              <a:t>をしておくこと</a:t>
            </a:r>
            <a:r>
              <a:rPr lang="ja-JP" altLang="en-US" sz="2000" b="1" u="sng" kern="100" dirty="0">
                <a:solidFill>
                  <a:srgbClr val="FF0000"/>
                </a:solidFill>
                <a:effectLst>
                  <a:outerShdw blurRad="38100" dist="38100" dir="2700000" algn="tl">
                    <a:srgbClr val="000000">
                      <a:alpha val="43137"/>
                    </a:srgbClr>
                  </a:outerShdw>
                </a:effectLst>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rPr>
              <a:t>（“</a:t>
            </a:r>
            <a:r>
              <a:rPr lang="ja-JP" altLang="en-US" sz="2000" b="1" kern="100" dirty="0">
                <a:solidFill>
                  <a:srgbClr val="FF0000"/>
                </a:solidFill>
                <a:effectLst>
                  <a:outerShdw blurRad="38100" dist="38100" dir="2700000" algn="tl">
                    <a:srgbClr val="000000">
                      <a:alpha val="43137"/>
                    </a:srgbClr>
                  </a:outerShdw>
                </a:effectLst>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rPr>
              <a:t>警察との普段の連携体制の構築”）</a:t>
            </a:r>
            <a:r>
              <a:rPr lang="ja-JP" altLang="en-US" sz="2000" b="1"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a:t>
            </a:r>
            <a:endParaRPr lang="en-US" altLang="ja-JP" sz="2000" b="1"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endParaRPr>
          </a:p>
          <a:p>
            <a:pPr algn="just"/>
            <a:endParaRPr lang="ja-JP" altLang="en-US" sz="20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algn="just"/>
            <a:r>
              <a:rPr lang="ja-JP" altLang="en-US" sz="2000" b="1" kern="100" dirty="0">
                <a:effectLst/>
                <a:latin typeface="ＭＳ 明朝" panose="02020609040205080304" pitchFamily="17" charset="-128"/>
                <a:ea typeface="ＭＳ 明朝" panose="02020609040205080304" pitchFamily="17" charset="-128"/>
                <a:cs typeface="Times New Roman" panose="02020603050405020304" pitchFamily="18" charset="0"/>
              </a:rPr>
              <a:t>　　　</a:t>
            </a:r>
            <a:r>
              <a:rPr lang="ja-JP" altLang="en-US" sz="2000" b="1" kern="100" dirty="0">
                <a:effectLst/>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rPr>
              <a:t>❷　</a:t>
            </a:r>
            <a:r>
              <a:rPr lang="ja-JP" altLang="en-US" sz="2000" b="1" u="sng" kern="100" dirty="0">
                <a:effectLst>
                  <a:outerShdw blurRad="38100" dist="38100" dir="2700000" algn="tl">
                    <a:srgbClr val="000000">
                      <a:alpha val="43137"/>
                    </a:srgbClr>
                  </a:outerShdw>
                </a:effectLst>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rPr>
              <a:t>具体的に、入通院中のペイハラ患者・家族が上記❶の万が一の事態を惹き起こす可能性が</a:t>
            </a:r>
            <a:endParaRPr lang="en-US" altLang="ja-JP" sz="2000" b="1" u="sng" kern="100" dirty="0">
              <a:effectLst>
                <a:outerShdw blurRad="38100" dist="38100" dir="2700000" algn="tl">
                  <a:srgbClr val="000000">
                    <a:alpha val="43137"/>
                  </a:srgbClr>
                </a:outerShdw>
              </a:effectLst>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endParaRPr>
          </a:p>
          <a:p>
            <a:pPr algn="just"/>
            <a:r>
              <a:rPr lang="ja-JP" altLang="en-US" sz="2000" b="1"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　　　　</a:t>
            </a:r>
            <a:r>
              <a:rPr lang="ja-JP" altLang="en-US" sz="2000" b="1" u="sng" kern="100" dirty="0">
                <a:effectLst>
                  <a:outerShdw blurRad="38100" dist="38100" dir="2700000" algn="tl">
                    <a:srgbClr val="000000">
                      <a:alpha val="43137"/>
                    </a:srgbClr>
                  </a:outerShdw>
                </a:effectLst>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rPr>
              <a:t>ある場合には、事前に所轄署の担当警察官に相談し、事実経緯を説明した上で、万一の場合</a:t>
            </a:r>
            <a:endParaRPr lang="en-US" altLang="ja-JP" sz="2000" b="1" u="sng" kern="100" dirty="0">
              <a:effectLst>
                <a:outerShdw blurRad="38100" dist="38100" dir="2700000" algn="tl">
                  <a:srgbClr val="000000">
                    <a:alpha val="43137"/>
                  </a:srgbClr>
                </a:outerShdw>
              </a:effectLst>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endParaRPr>
          </a:p>
          <a:p>
            <a:pPr algn="just"/>
            <a:r>
              <a:rPr lang="ja-JP" altLang="en-US" sz="2000" b="1"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　　　　</a:t>
            </a:r>
            <a:r>
              <a:rPr lang="ja-JP" altLang="en-US" sz="2000" b="1" u="sng" kern="100" dirty="0">
                <a:effectLst>
                  <a:outerShdw blurRad="38100" dist="38100" dir="2700000" algn="tl">
                    <a:srgbClr val="000000">
                      <a:alpha val="43137"/>
                    </a:srgbClr>
                  </a:outerShdw>
                </a:effectLst>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rPr>
              <a:t>の出動（警察介入）を要請しておくこと</a:t>
            </a:r>
            <a:r>
              <a:rPr lang="ja-JP" altLang="en-US" sz="2000" b="1" kern="100" dirty="0">
                <a:solidFill>
                  <a:srgbClr val="FF0000"/>
                </a:solidFill>
                <a:effectLst>
                  <a:outerShdw blurRad="38100" dist="38100" dir="2700000" algn="tl">
                    <a:srgbClr val="000000">
                      <a:alpha val="43137"/>
                    </a:srgbClr>
                  </a:outerShdw>
                </a:effectLst>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rPr>
              <a:t>（“警察との具体的な事案における連携関係の構</a:t>
            </a:r>
            <a:endParaRPr lang="en-US" altLang="ja-JP" sz="2000" b="1" kern="100" dirty="0">
              <a:solidFill>
                <a:srgbClr val="FF0000"/>
              </a:solidFill>
              <a:effectLst>
                <a:outerShdw blurRad="38100" dist="38100" dir="2700000" algn="tl">
                  <a:srgbClr val="000000">
                    <a:alpha val="43137"/>
                  </a:srgbClr>
                </a:outerShdw>
              </a:effectLst>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endParaRPr>
          </a:p>
          <a:p>
            <a:pPr algn="just"/>
            <a:r>
              <a:rPr lang="ja-JP" altLang="en-US" sz="2000" b="1" kern="100" dirty="0">
                <a:solidFill>
                  <a:srgbClr val="FF0000"/>
                </a:solidFill>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　　　　</a:t>
            </a:r>
            <a:r>
              <a:rPr lang="ja-JP" altLang="en-US" sz="2000" b="1" kern="100" dirty="0">
                <a:solidFill>
                  <a:srgbClr val="FF0000"/>
                </a:solidFill>
                <a:effectLst>
                  <a:outerShdw blurRad="38100" dist="38100" dir="2700000" algn="tl">
                    <a:srgbClr val="000000">
                      <a:alpha val="43137"/>
                    </a:srgbClr>
                  </a:outerShdw>
                </a:effectLst>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rPr>
              <a:t>築”）</a:t>
            </a:r>
            <a:r>
              <a:rPr lang="ja-JP" altLang="en-US" sz="2000" b="1" kern="100" dirty="0">
                <a:effectLst>
                  <a:outerShdw blurRad="38100" dist="38100" dir="2700000" algn="tl">
                    <a:srgbClr val="000000">
                      <a:alpha val="43137"/>
                    </a:srgbClr>
                  </a:outerShdw>
                </a:effectLst>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rPr>
              <a:t>。</a:t>
            </a:r>
            <a:endParaRPr lang="en-US" altLang="ja-JP" sz="2000" b="1" kern="100" dirty="0">
              <a:effectLst>
                <a:outerShdw blurRad="38100" dist="38100" dir="2700000" algn="tl">
                  <a:srgbClr val="000000">
                    <a:alpha val="43137"/>
                  </a:srgbClr>
                </a:outerShdw>
              </a:effectLst>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endParaRPr>
          </a:p>
          <a:p>
            <a:pPr algn="just"/>
            <a:endParaRPr lang="ja-JP" altLang="en-US" sz="20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algn="just"/>
            <a:r>
              <a:rPr lang="ja-JP" altLang="en-US" sz="2000" b="1"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　　　❸　</a:t>
            </a:r>
            <a:r>
              <a:rPr lang="ja-JP" altLang="en-US" sz="2000" b="1" u="sng"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毎年１回くらいは定期的に、当該病院におけるペイハラ事案を所轄署に報告することとし、</a:t>
            </a:r>
            <a:endParaRPr lang="en-US" altLang="ja-JP" sz="2000" b="1" u="sng"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endParaRPr>
          </a:p>
          <a:p>
            <a:pPr algn="just"/>
            <a:r>
              <a:rPr lang="ja-JP" altLang="en-US" sz="2000" b="1" u="sng"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　　　　可能ならば所轄署との勉強会・協議会などを行うこと</a:t>
            </a:r>
            <a:r>
              <a:rPr lang="ja-JP" altLang="en-US" sz="2000" b="1"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（当該病院職員のための研修もかねて、</a:t>
            </a:r>
            <a:endParaRPr lang="en-US" altLang="ja-JP" sz="2000" b="1"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endParaRPr>
          </a:p>
          <a:p>
            <a:pPr algn="just"/>
            <a:r>
              <a:rPr lang="ja-JP" altLang="en-US" sz="2000" b="1"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　　　　所轄署に協力してもらったロールプレイング研修などを実施することも有効だし、毎年１回</a:t>
            </a:r>
            <a:endParaRPr lang="en-US" altLang="ja-JP" sz="2000" b="1"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endParaRPr>
          </a:p>
          <a:p>
            <a:pPr algn="just"/>
            <a:r>
              <a:rPr lang="ja-JP" altLang="en-US" sz="2000" b="1"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　　　　の「呼び出しコール」のお試し会などでも意味がある）</a:t>
            </a:r>
            <a:r>
              <a:rPr lang="ja-JP" altLang="en-US" sz="2000" b="1" kern="100" dirty="0">
                <a:solidFill>
                  <a:srgbClr val="FF0000"/>
                </a:solidFill>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（“定期的な連携の確認”）</a:t>
            </a:r>
            <a:r>
              <a:rPr lang="ja-JP" altLang="en-US" sz="2000" b="1"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a:t>
            </a:r>
          </a:p>
        </p:txBody>
      </p:sp>
    </p:spTree>
    <p:extLst>
      <p:ext uri="{BB962C8B-B14F-4D97-AF65-F5344CB8AC3E}">
        <p14:creationId xmlns:p14="http://schemas.microsoft.com/office/powerpoint/2010/main" val="34903453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8F893E47-C2D6-8420-21AF-3714E7DA3F61}"/>
              </a:ext>
            </a:extLst>
          </p:cNvPr>
          <p:cNvSpPr txBox="1"/>
          <p:nvPr/>
        </p:nvSpPr>
        <p:spPr>
          <a:xfrm>
            <a:off x="476827" y="434109"/>
            <a:ext cx="11238346" cy="6217087"/>
          </a:xfrm>
          <a:prstGeom prst="rect">
            <a:avLst/>
          </a:prstGeom>
          <a:noFill/>
        </p:spPr>
        <p:txBody>
          <a:bodyPr wrap="square">
            <a:spAutoFit/>
          </a:bodyPr>
          <a:lstStyle/>
          <a:p>
            <a:r>
              <a:rPr lang="ja-JP" altLang="ja-JP" sz="2000" b="1" kern="100" dirty="0">
                <a:solidFill>
                  <a:srgbClr val="FF00FF"/>
                </a:solidFill>
                <a:effectLst/>
                <a:latin typeface="ＭＳ 明朝" panose="02020609040205080304" pitchFamily="17" charset="-128"/>
                <a:ea typeface="ＭＳ 明朝" panose="02020609040205080304" pitchFamily="17" charset="-128"/>
                <a:cs typeface="Times New Roman" panose="02020603050405020304" pitchFamily="18" charset="0"/>
              </a:rPr>
              <a:t>№</a:t>
            </a:r>
            <a:r>
              <a:rPr lang="en-US" altLang="ja-JP" sz="2000" b="1" kern="100" dirty="0">
                <a:solidFill>
                  <a:srgbClr val="FF00FF"/>
                </a:solidFill>
                <a:latin typeface="ＭＳ 明朝" panose="02020609040205080304" pitchFamily="17" charset="-128"/>
                <a:ea typeface="ＭＳ 明朝" panose="02020609040205080304" pitchFamily="17" charset="-128"/>
                <a:cs typeface="Times New Roman" panose="02020603050405020304" pitchFamily="18" charset="0"/>
              </a:rPr>
              <a:t>2</a:t>
            </a:r>
            <a:endParaRPr lang="en-US" altLang="ja-JP" sz="2000" b="1" kern="100" dirty="0">
              <a:solidFill>
                <a:srgbClr val="FF00FF"/>
              </a:solidFill>
              <a:latin typeface="Century" panose="02040604050505020304" pitchFamily="18" charset="0"/>
              <a:ea typeface="ＭＳ 明朝" panose="02020609040205080304" pitchFamily="17" charset="-128"/>
              <a:cs typeface="Times New Roman" panose="02020603050405020304" pitchFamily="18" charset="0"/>
            </a:endParaRPr>
          </a:p>
          <a:p>
            <a:pPr algn="ctr"/>
            <a:r>
              <a:rPr lang="en-US" altLang="ja-JP" sz="1800" kern="100" dirty="0">
                <a:effectLst>
                  <a:outerShdw blurRad="38100" dist="38100" dir="2700000" algn="tl">
                    <a:srgbClr val="000000">
                      <a:alpha val="43137"/>
                    </a:srgbClr>
                  </a:outerShdw>
                </a:effectLst>
                <a:latin typeface="Century" panose="02040604050505020304" pitchFamily="18" charset="0"/>
                <a:ea typeface="ＭＳ 明朝" panose="02020609040205080304" pitchFamily="17" charset="-128"/>
                <a:cs typeface="Times New Roman" panose="02020603050405020304" pitchFamily="18" charset="0"/>
              </a:rPr>
              <a:t>【</a:t>
            </a:r>
            <a:r>
              <a:rPr lang="ja-JP" altLang="en-US" sz="1800" kern="100" dirty="0">
                <a:effectLst>
                  <a:outerShdw blurRad="38100" dist="38100" dir="2700000" algn="tl">
                    <a:srgbClr val="000000">
                      <a:alpha val="43137"/>
                    </a:srgbClr>
                  </a:outerShdw>
                </a:effectLst>
                <a:latin typeface="Century" panose="02040604050505020304" pitchFamily="18" charset="0"/>
                <a:ea typeface="ＭＳ 明朝" panose="02020609040205080304" pitchFamily="17" charset="-128"/>
                <a:cs typeface="Times New Roman" panose="02020603050405020304" pitchFamily="18" charset="0"/>
              </a:rPr>
              <a:t>ペイハラ対応業務～私の履歴と経験～</a:t>
            </a:r>
            <a:r>
              <a:rPr lang="en-US" altLang="ja-JP" sz="1800" kern="100" dirty="0">
                <a:effectLst>
                  <a:outerShdw blurRad="38100" dist="38100" dir="2700000" algn="tl">
                    <a:srgbClr val="000000">
                      <a:alpha val="43137"/>
                    </a:srgbClr>
                  </a:outerShdw>
                </a:effectLst>
                <a:latin typeface="Century" panose="02040604050505020304" pitchFamily="18" charset="0"/>
                <a:ea typeface="ＭＳ 明朝" panose="02020609040205080304" pitchFamily="17" charset="-128"/>
                <a:cs typeface="Times New Roman" panose="02020603050405020304" pitchFamily="18" charset="0"/>
              </a:rPr>
              <a:t>】</a:t>
            </a:r>
          </a:p>
          <a:p>
            <a:endParaRPr lang="en-US" alt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l"/>
            <a:r>
              <a:rPr lang="ja-JP" altLang="ja-JP" sz="1800" kern="100" dirty="0">
                <a:solidFill>
                  <a:srgbClr val="00B0F0"/>
                </a:solidFill>
                <a:effectLst/>
                <a:latin typeface="Century" panose="02040604050505020304" pitchFamily="18" charset="0"/>
                <a:ea typeface="ＭＳ 明朝" panose="02020609040205080304" pitchFamily="17" charset="-128"/>
                <a:cs typeface="Times New Roman" panose="02020603050405020304" pitchFamily="18" charset="0"/>
              </a:rPr>
              <a:t>昭和</a:t>
            </a:r>
            <a:r>
              <a:rPr lang="en-US" altLang="ja-JP" sz="1800" kern="100" dirty="0">
                <a:solidFill>
                  <a:srgbClr val="00B0F0"/>
                </a:solidFill>
                <a:effectLst/>
                <a:latin typeface="Century" panose="02040604050505020304" pitchFamily="18" charset="0"/>
                <a:ea typeface="ＭＳ 明朝" panose="02020609040205080304" pitchFamily="17" charset="-128"/>
                <a:cs typeface="Times New Roman" panose="02020603050405020304" pitchFamily="18" charset="0"/>
              </a:rPr>
              <a:t>56</a:t>
            </a:r>
            <a:r>
              <a:rPr lang="ja-JP" altLang="ja-JP" sz="1800" kern="100" dirty="0">
                <a:solidFill>
                  <a:srgbClr val="00B0F0"/>
                </a:solidFill>
                <a:effectLst/>
                <a:latin typeface="Century" panose="02040604050505020304" pitchFamily="18" charset="0"/>
                <a:ea typeface="ＭＳ 明朝" panose="02020609040205080304" pitchFamily="17" charset="-128"/>
                <a:cs typeface="Times New Roman" panose="02020603050405020304" pitchFamily="18" charset="0"/>
              </a:rPr>
              <a:t>年（</a:t>
            </a:r>
            <a:r>
              <a:rPr lang="en-US" altLang="ja-JP" sz="1800" kern="100" dirty="0">
                <a:solidFill>
                  <a:srgbClr val="00B0F0"/>
                </a:solidFill>
                <a:effectLst/>
                <a:latin typeface="Century" panose="02040604050505020304" pitchFamily="18" charset="0"/>
                <a:ea typeface="ＭＳ 明朝" panose="02020609040205080304" pitchFamily="17" charset="-128"/>
                <a:cs typeface="Times New Roman" panose="02020603050405020304" pitchFamily="18" charset="0"/>
              </a:rPr>
              <a:t>1981</a:t>
            </a:r>
            <a:r>
              <a:rPr lang="ja-JP" altLang="ja-JP" sz="1800" kern="100" dirty="0">
                <a:solidFill>
                  <a:srgbClr val="00B0F0"/>
                </a:solidFill>
                <a:effectLst/>
                <a:latin typeface="Century" panose="02040604050505020304" pitchFamily="18" charset="0"/>
                <a:ea typeface="ＭＳ 明朝" panose="02020609040205080304" pitchFamily="17" charset="-128"/>
                <a:cs typeface="Times New Roman" panose="02020603050405020304" pitchFamily="18" charset="0"/>
              </a:rPr>
              <a:t>年）　　弁護士登録</a:t>
            </a:r>
          </a:p>
          <a:p>
            <a:pPr algn="l"/>
            <a:r>
              <a:rPr lang="ja-JP" altLang="ja-JP" sz="1800" kern="100" dirty="0">
                <a:solidFill>
                  <a:srgbClr val="00B0F0"/>
                </a:solidFill>
                <a:effectLst/>
                <a:latin typeface="Century" panose="02040604050505020304" pitchFamily="18" charset="0"/>
                <a:ea typeface="ＭＳ 明朝" panose="02020609040205080304" pitchFamily="17" charset="-128"/>
                <a:cs typeface="Times New Roman" panose="02020603050405020304" pitchFamily="18" charset="0"/>
              </a:rPr>
              <a:t>　</a:t>
            </a:r>
            <a:r>
              <a:rPr lang="ja-JP" altLang="en-US" sz="1800" b="1" kern="100" dirty="0">
                <a:solidFill>
                  <a:srgbClr val="00B0F0"/>
                </a:solidFill>
                <a:effectLst/>
                <a:latin typeface="Century" panose="02040604050505020304" pitchFamily="18" charset="0"/>
                <a:ea typeface="ＭＳ 明朝" panose="02020609040205080304" pitchFamily="17" charset="-128"/>
                <a:cs typeface="Times New Roman" panose="02020603050405020304" pitchFamily="18" charset="0"/>
              </a:rPr>
              <a:t>↓</a:t>
            </a:r>
            <a:r>
              <a:rPr lang="ja-JP" altLang="ja-JP" sz="1800" kern="100" dirty="0">
                <a:solidFill>
                  <a:srgbClr val="00B0F0"/>
                </a:solidFill>
                <a:effectLst/>
                <a:latin typeface="Century" panose="02040604050505020304" pitchFamily="18" charset="0"/>
                <a:ea typeface="ＭＳ 明朝" panose="02020609040205080304" pitchFamily="17" charset="-128"/>
                <a:cs typeface="Times New Roman" panose="02020603050405020304" pitchFamily="18" charset="0"/>
              </a:rPr>
              <a:t>　</a:t>
            </a:r>
            <a:r>
              <a:rPr lang="ja-JP" altLang="en-US" sz="1800" kern="100" dirty="0">
                <a:solidFill>
                  <a:srgbClr val="00B0F0"/>
                </a:solidFill>
                <a:effectLst/>
                <a:latin typeface="Century" panose="02040604050505020304" pitchFamily="18" charset="0"/>
                <a:ea typeface="ＭＳ 明朝" panose="02020609040205080304" pitchFamily="17" charset="-128"/>
                <a:cs typeface="Times New Roman" panose="02020603050405020304" pitchFamily="18" charset="0"/>
              </a:rPr>
              <a:t>（</a:t>
            </a:r>
            <a:r>
              <a:rPr lang="en-US" altLang="ja-JP" sz="1800" kern="100" dirty="0">
                <a:solidFill>
                  <a:srgbClr val="00B0F0"/>
                </a:solidFill>
                <a:effectLst/>
                <a:latin typeface="Century" panose="02040604050505020304" pitchFamily="18" charset="0"/>
                <a:ea typeface="ＭＳ 明朝" panose="02020609040205080304" pitchFamily="17" charset="-128"/>
                <a:cs typeface="Times New Roman" panose="02020603050405020304" pitchFamily="18" charset="0"/>
              </a:rPr>
              <a:t>17</a:t>
            </a:r>
            <a:r>
              <a:rPr lang="ja-JP" altLang="en-US" sz="1800" kern="100" dirty="0">
                <a:solidFill>
                  <a:srgbClr val="00B0F0"/>
                </a:solidFill>
                <a:effectLst/>
                <a:latin typeface="Century" panose="02040604050505020304" pitchFamily="18" charset="0"/>
                <a:ea typeface="ＭＳ 明朝" panose="02020609040205080304" pitchFamily="17" charset="-128"/>
                <a:cs typeface="Times New Roman" panose="02020603050405020304" pitchFamily="18" charset="0"/>
              </a:rPr>
              <a:t>年）</a:t>
            </a:r>
            <a:r>
              <a:rPr lang="ja-JP" altLang="ja-JP" sz="1800" kern="100" dirty="0">
                <a:solidFill>
                  <a:srgbClr val="00B0F0"/>
                </a:solidFill>
                <a:effectLst/>
                <a:latin typeface="Century" panose="02040604050505020304" pitchFamily="18" charset="0"/>
                <a:ea typeface="ＭＳ 明朝" panose="02020609040205080304" pitchFamily="17" charset="-128"/>
                <a:cs typeface="Times New Roman" panose="02020603050405020304" pitchFamily="18" charset="0"/>
              </a:rPr>
              <a:t>　　　　　</a:t>
            </a:r>
            <a:r>
              <a:rPr lang="ja-JP" altLang="en-US" kern="100" dirty="0">
                <a:solidFill>
                  <a:srgbClr val="00B0F0"/>
                </a:solidFill>
                <a:latin typeface="Century" panose="02040604050505020304" pitchFamily="18" charset="0"/>
                <a:ea typeface="ＭＳ 明朝" panose="02020609040205080304" pitchFamily="17" charset="-128"/>
                <a:cs typeface="Times New Roman" panose="02020603050405020304" pitchFamily="18" charset="0"/>
              </a:rPr>
              <a:t>　</a:t>
            </a:r>
            <a:r>
              <a:rPr lang="ja-JP" altLang="ja-JP" sz="1800" kern="100" dirty="0">
                <a:solidFill>
                  <a:srgbClr val="00B0F0"/>
                </a:solidFill>
                <a:effectLst/>
                <a:latin typeface="Century" panose="02040604050505020304" pitchFamily="18" charset="0"/>
                <a:ea typeface="ＭＳ 明朝" panose="02020609040205080304" pitchFamily="17" charset="-128"/>
                <a:cs typeface="Times New Roman" panose="02020603050405020304" pitchFamily="18" charset="0"/>
              </a:rPr>
              <a:t>初年から医療過誤事件を受任</a:t>
            </a:r>
            <a:r>
              <a:rPr lang="ja-JP" altLang="en-US" kern="100" dirty="0">
                <a:solidFill>
                  <a:srgbClr val="00B0F0"/>
                </a:solidFill>
                <a:latin typeface="Century" panose="02040604050505020304" pitchFamily="18" charset="0"/>
                <a:ea typeface="ＭＳ 明朝" panose="02020609040205080304" pitchFamily="17" charset="-128"/>
                <a:cs typeface="Times New Roman" panose="02020603050405020304" pitchFamily="18" charset="0"/>
              </a:rPr>
              <a:t>、</a:t>
            </a:r>
            <a:r>
              <a:rPr lang="ja-JP" altLang="ja-JP" sz="1800" kern="100" dirty="0">
                <a:solidFill>
                  <a:srgbClr val="00B0F0"/>
                </a:solidFill>
                <a:effectLst/>
                <a:latin typeface="Century" panose="02040604050505020304" pitchFamily="18" charset="0"/>
                <a:ea typeface="ＭＳ 明朝" panose="02020609040205080304" pitchFamily="17" charset="-128"/>
                <a:cs typeface="Times New Roman" panose="02020603050405020304" pitchFamily="18" charset="0"/>
              </a:rPr>
              <a:t>その後</a:t>
            </a:r>
            <a:r>
              <a:rPr lang="en-US" altLang="ja-JP" sz="1800" kern="100" dirty="0">
                <a:solidFill>
                  <a:srgbClr val="00B0F0"/>
                </a:solidFill>
                <a:effectLst/>
                <a:latin typeface="Century" panose="02040604050505020304" pitchFamily="18" charset="0"/>
                <a:ea typeface="ＭＳ 明朝" panose="02020609040205080304" pitchFamily="17" charset="-128"/>
                <a:cs typeface="Times New Roman" panose="02020603050405020304" pitchFamily="18" charset="0"/>
              </a:rPr>
              <a:t>17</a:t>
            </a:r>
            <a:r>
              <a:rPr lang="ja-JP" altLang="en-US" sz="1800" kern="100" dirty="0">
                <a:solidFill>
                  <a:srgbClr val="00B0F0"/>
                </a:solidFill>
                <a:effectLst/>
                <a:latin typeface="Century" panose="02040604050505020304" pitchFamily="18" charset="0"/>
                <a:ea typeface="ＭＳ 明朝" panose="02020609040205080304" pitchFamily="17" charset="-128"/>
                <a:cs typeface="Times New Roman" panose="02020603050405020304" pitchFamily="18" charset="0"/>
              </a:rPr>
              <a:t>年間</a:t>
            </a:r>
            <a:r>
              <a:rPr lang="ja-JP" altLang="ja-JP" sz="1800" kern="100" dirty="0">
                <a:solidFill>
                  <a:srgbClr val="00B0F0"/>
                </a:solidFill>
                <a:effectLst/>
                <a:latin typeface="Century" panose="02040604050505020304" pitchFamily="18" charset="0"/>
                <a:ea typeface="ＭＳ 明朝" panose="02020609040205080304" pitchFamily="17" charset="-128"/>
                <a:cs typeface="Times New Roman" panose="02020603050405020304" pitchFamily="18" charset="0"/>
              </a:rPr>
              <a:t>は患者・家族側で代理人活動</a:t>
            </a:r>
            <a:r>
              <a:rPr lang="ja-JP" altLang="en-US" sz="1800" kern="100" dirty="0">
                <a:solidFill>
                  <a:srgbClr val="00B0F0"/>
                </a:solidFill>
                <a:effectLst/>
                <a:latin typeface="Century" panose="02040604050505020304" pitchFamily="18" charset="0"/>
                <a:ea typeface="ＭＳ 明朝" panose="02020609040205080304" pitchFamily="17" charset="-128"/>
                <a:cs typeface="Times New Roman" panose="02020603050405020304" pitchFamily="18" charset="0"/>
              </a:rPr>
              <a:t>。</a:t>
            </a:r>
            <a:endParaRPr lang="en-US" altLang="ja-JP" sz="1800" kern="100" dirty="0">
              <a:solidFill>
                <a:srgbClr val="00B0F0"/>
              </a:solidFill>
              <a:effectLst/>
              <a:latin typeface="Century" panose="02040604050505020304" pitchFamily="18" charset="0"/>
              <a:ea typeface="ＭＳ 明朝" panose="02020609040205080304" pitchFamily="17" charset="-128"/>
              <a:cs typeface="Times New Roman" panose="02020603050405020304" pitchFamily="18" charset="0"/>
            </a:endParaRPr>
          </a:p>
          <a:p>
            <a:pPr algn="l"/>
            <a:r>
              <a:rPr lang="ja-JP" altLang="ja-JP" sz="1800" kern="100" dirty="0">
                <a:effectLst/>
                <a:latin typeface="Century" panose="02040604050505020304" pitchFamily="18" charset="0"/>
                <a:ea typeface="ＭＳ 明朝" panose="02020609040205080304" pitchFamily="17" charset="-128"/>
                <a:cs typeface="Times New Roman" panose="02020603050405020304" pitchFamily="18" charset="0"/>
              </a:rPr>
              <a:t>平成</a:t>
            </a:r>
            <a:r>
              <a:rPr lang="en-US" altLang="ja-JP" sz="1800" kern="100" dirty="0">
                <a:effectLst/>
                <a:latin typeface="Century" panose="02040604050505020304" pitchFamily="18" charset="0"/>
                <a:ea typeface="ＭＳ 明朝" panose="02020609040205080304" pitchFamily="17" charset="-128"/>
                <a:cs typeface="Times New Roman" panose="02020603050405020304" pitchFamily="18" charset="0"/>
              </a:rPr>
              <a:t>10</a:t>
            </a:r>
            <a:r>
              <a:rPr lang="ja-JP" altLang="ja-JP" sz="1800" kern="100" dirty="0">
                <a:effectLst/>
                <a:latin typeface="Century" panose="02040604050505020304" pitchFamily="18" charset="0"/>
                <a:ea typeface="ＭＳ 明朝" panose="02020609040205080304" pitchFamily="17" charset="-128"/>
                <a:cs typeface="Times New Roman" panose="02020603050405020304" pitchFamily="18" charset="0"/>
              </a:rPr>
              <a:t>年（</a:t>
            </a:r>
            <a:r>
              <a:rPr lang="en-US" altLang="ja-JP" sz="1800" kern="100" dirty="0">
                <a:effectLst/>
                <a:latin typeface="Century" panose="02040604050505020304" pitchFamily="18" charset="0"/>
                <a:ea typeface="ＭＳ 明朝" panose="02020609040205080304" pitchFamily="17" charset="-128"/>
                <a:cs typeface="Times New Roman" panose="02020603050405020304" pitchFamily="18" charset="0"/>
              </a:rPr>
              <a:t>1998</a:t>
            </a:r>
            <a:r>
              <a:rPr lang="ja-JP" altLang="ja-JP" sz="1800" kern="100" dirty="0">
                <a:effectLst/>
                <a:latin typeface="Century" panose="02040604050505020304" pitchFamily="18" charset="0"/>
                <a:ea typeface="ＭＳ 明朝" panose="02020609040205080304" pitchFamily="17" charset="-128"/>
                <a:cs typeface="Times New Roman" panose="02020603050405020304" pitchFamily="18" charset="0"/>
              </a:rPr>
              <a:t>年）　　長崎県医師会顧問</a:t>
            </a:r>
          </a:p>
          <a:p>
            <a:pPr algn="l"/>
            <a:r>
              <a:rPr lang="ja-JP" altLang="ja-JP" sz="1800" b="1" kern="100" dirty="0">
                <a:effectLst/>
                <a:latin typeface="Century" panose="02040604050505020304" pitchFamily="18" charset="0"/>
                <a:ea typeface="ＭＳ 明朝" panose="02020609040205080304" pitchFamily="17" charset="-128"/>
                <a:cs typeface="Times New Roman" panose="02020603050405020304" pitchFamily="18" charset="0"/>
              </a:rPr>
              <a:t>　</a:t>
            </a:r>
            <a:r>
              <a:rPr lang="ja-JP" altLang="en-US" b="1" kern="100" dirty="0">
                <a:latin typeface="Century" panose="02040604050505020304" pitchFamily="18" charset="0"/>
                <a:ea typeface="ＭＳ 明朝" panose="02020609040205080304" pitchFamily="17" charset="-128"/>
                <a:cs typeface="Times New Roman" panose="02020603050405020304" pitchFamily="18" charset="0"/>
              </a:rPr>
              <a:t>　　　</a:t>
            </a:r>
            <a:r>
              <a:rPr lang="ja-JP" altLang="ja-JP" sz="1800" kern="100" dirty="0">
                <a:effectLst/>
                <a:latin typeface="Century" panose="02040604050505020304" pitchFamily="18" charset="0"/>
                <a:ea typeface="ＭＳ 明朝" panose="02020609040205080304" pitchFamily="17" charset="-128"/>
                <a:cs typeface="Times New Roman" panose="02020603050405020304" pitchFamily="18" charset="0"/>
              </a:rPr>
              <a:t>　　　　　　　</a:t>
            </a:r>
            <a:r>
              <a:rPr lang="ja-JP" altLang="en-US" kern="100" dirty="0">
                <a:latin typeface="Century" panose="02040604050505020304" pitchFamily="18" charset="0"/>
                <a:ea typeface="ＭＳ 明朝" panose="02020609040205080304" pitchFamily="17" charset="-128"/>
                <a:cs typeface="Times New Roman" panose="02020603050405020304" pitchFamily="18" charset="0"/>
              </a:rPr>
              <a:t> 　 </a:t>
            </a:r>
            <a:r>
              <a:rPr lang="ja-JP" altLang="ja-JP" sz="1800" kern="100" dirty="0">
                <a:effectLst/>
                <a:latin typeface="Century" panose="02040604050505020304" pitchFamily="18" charset="0"/>
                <a:ea typeface="ＭＳ 明朝" panose="02020609040205080304" pitchFamily="17" charset="-128"/>
                <a:cs typeface="Times New Roman" panose="02020603050405020304" pitchFamily="18" charset="0"/>
              </a:rPr>
              <a:t>ここから医療者側での医療法務業務</a:t>
            </a:r>
            <a:r>
              <a:rPr lang="ja-JP" altLang="en-US" sz="1800" kern="100" dirty="0">
                <a:effectLst/>
                <a:latin typeface="Century" panose="02040604050505020304" pitchFamily="18" charset="0"/>
                <a:ea typeface="ＭＳ 明朝" panose="02020609040205080304" pitchFamily="17" charset="-128"/>
                <a:cs typeface="Times New Roman" panose="02020603050405020304" pitchFamily="18" charset="0"/>
              </a:rPr>
              <a:t>。</a:t>
            </a:r>
            <a:endParaRPr lang="ja-JP" alt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l"/>
            <a:r>
              <a:rPr lang="ja-JP" altLang="ja-JP" sz="1800" b="1" kern="100" dirty="0">
                <a:effectLst/>
                <a:latin typeface="Century" panose="02040604050505020304" pitchFamily="18" charset="0"/>
                <a:ea typeface="ＭＳ 明朝" panose="02020609040205080304" pitchFamily="17" charset="-128"/>
                <a:cs typeface="Times New Roman" panose="02020603050405020304" pitchFamily="18" charset="0"/>
              </a:rPr>
              <a:t>平成</a:t>
            </a:r>
            <a:r>
              <a:rPr lang="en-US" altLang="ja-JP" sz="1800" b="1" kern="100" dirty="0">
                <a:effectLst/>
                <a:latin typeface="Century" panose="02040604050505020304" pitchFamily="18" charset="0"/>
                <a:ea typeface="ＭＳ 明朝" panose="02020609040205080304" pitchFamily="17" charset="-128"/>
                <a:cs typeface="Times New Roman" panose="02020603050405020304" pitchFamily="18" charset="0"/>
              </a:rPr>
              <a:t>16</a:t>
            </a:r>
            <a:r>
              <a:rPr lang="ja-JP" altLang="ja-JP" sz="1800" b="1" kern="100" dirty="0">
                <a:effectLst/>
                <a:latin typeface="Century" panose="02040604050505020304" pitchFamily="18" charset="0"/>
                <a:ea typeface="ＭＳ 明朝" panose="02020609040205080304" pitchFamily="17" charset="-128"/>
                <a:cs typeface="Times New Roman" panose="02020603050405020304" pitchFamily="18" charset="0"/>
              </a:rPr>
              <a:t>年（</a:t>
            </a:r>
            <a:r>
              <a:rPr lang="en-US" altLang="ja-JP" sz="1800" b="1" kern="100" dirty="0">
                <a:effectLst/>
                <a:latin typeface="Century" panose="02040604050505020304" pitchFamily="18" charset="0"/>
                <a:ea typeface="ＭＳ 明朝" panose="02020609040205080304" pitchFamily="17" charset="-128"/>
                <a:cs typeface="Times New Roman" panose="02020603050405020304" pitchFamily="18" charset="0"/>
              </a:rPr>
              <a:t>2004</a:t>
            </a:r>
            <a:r>
              <a:rPr lang="ja-JP" altLang="ja-JP" sz="1800" b="1" kern="100" dirty="0">
                <a:effectLst/>
                <a:latin typeface="Century" panose="02040604050505020304" pitchFamily="18" charset="0"/>
                <a:ea typeface="ＭＳ 明朝" panose="02020609040205080304" pitchFamily="17" charset="-128"/>
                <a:cs typeface="Times New Roman" panose="02020603050405020304" pitchFamily="18" charset="0"/>
              </a:rPr>
              <a:t>年）　　</a:t>
            </a:r>
            <a:r>
              <a:rPr lang="en-US" altLang="ja-JP" sz="1800" b="1" u="heavy" kern="100" dirty="0">
                <a:solidFill>
                  <a:srgbClr val="FF0000"/>
                </a:solidFill>
                <a:effectLst/>
                <a:latin typeface="Century" panose="02040604050505020304" pitchFamily="18" charset="0"/>
                <a:ea typeface="ＭＳ 明朝" panose="02020609040205080304" pitchFamily="17" charset="-128"/>
                <a:cs typeface="Times New Roman" panose="02020603050405020304" pitchFamily="18" charset="0"/>
              </a:rPr>
              <a:t>A</a:t>
            </a:r>
            <a:r>
              <a:rPr lang="ja-JP" altLang="ja-JP" sz="1800" b="1" u="heavy" kern="100" dirty="0">
                <a:solidFill>
                  <a:srgbClr val="FF0000"/>
                </a:solidFill>
                <a:effectLst/>
                <a:latin typeface="Century" panose="02040604050505020304" pitchFamily="18" charset="0"/>
                <a:ea typeface="ＭＳ 明朝" panose="02020609040205080304" pitchFamily="17" charset="-128"/>
                <a:cs typeface="Times New Roman" panose="02020603050405020304" pitchFamily="18" charset="0"/>
              </a:rPr>
              <a:t>病院（日赤長崎原爆病院）医療安全管理委員会</a:t>
            </a:r>
            <a:r>
              <a:rPr lang="ja-JP" altLang="en-US" sz="1800" b="1" u="heavy" kern="100" dirty="0">
                <a:solidFill>
                  <a:srgbClr val="FF0000"/>
                </a:solidFill>
                <a:effectLst/>
                <a:latin typeface="Century" panose="02040604050505020304" pitchFamily="18" charset="0"/>
                <a:ea typeface="ＭＳ 明朝" panose="02020609040205080304" pitchFamily="17" charset="-128"/>
                <a:cs typeface="Times New Roman" panose="02020603050405020304" pitchFamily="18" charset="0"/>
              </a:rPr>
              <a:t>・法律顧問</a:t>
            </a:r>
            <a:endParaRPr lang="ja-JP" altLang="ja-JP" sz="1800" b="1" kern="100" dirty="0">
              <a:solidFill>
                <a:srgbClr val="FF0000"/>
              </a:solidFill>
              <a:effectLst/>
              <a:latin typeface="Century" panose="02040604050505020304" pitchFamily="18" charset="0"/>
              <a:ea typeface="ＭＳ 明朝" panose="02020609040205080304" pitchFamily="17" charset="-128"/>
              <a:cs typeface="Times New Roman" panose="02020603050405020304" pitchFamily="18" charset="0"/>
            </a:endParaRPr>
          </a:p>
          <a:p>
            <a:pPr algn="l"/>
            <a:r>
              <a:rPr lang="ja-JP" altLang="en-US" sz="1800" kern="100" dirty="0">
                <a:effectLst/>
                <a:latin typeface="Century" panose="02040604050505020304" pitchFamily="18" charset="0"/>
                <a:ea typeface="ＭＳ 明朝" panose="02020609040205080304" pitchFamily="17" charset="-128"/>
                <a:cs typeface="Times New Roman" panose="02020603050405020304" pitchFamily="18" charset="0"/>
              </a:rPr>
              <a:t>　　　　　　　　　　　　　　　　</a:t>
            </a:r>
            <a:r>
              <a:rPr lang="ja-JP" altLang="en-US" sz="1800" b="1" kern="100" dirty="0">
                <a:effectLst>
                  <a:outerShdw blurRad="38100" dist="38100" dir="2700000" algn="tl">
                    <a:srgbClr val="000000">
                      <a:alpha val="43137"/>
                    </a:srgbClr>
                  </a:outerShdw>
                </a:effectLst>
                <a:latin typeface="Century" panose="02040604050505020304" pitchFamily="18" charset="0"/>
                <a:ea typeface="ＭＳ 明朝" panose="02020609040205080304" pitchFamily="17" charset="-128"/>
                <a:cs typeface="Times New Roman" panose="02020603050405020304" pitchFamily="18" charset="0"/>
              </a:rPr>
              <a:t>↓　</a:t>
            </a:r>
            <a:r>
              <a:rPr lang="ja-JP" altLang="en-US" sz="1800" kern="100" dirty="0">
                <a:effectLst>
                  <a:outerShdw blurRad="38100" dist="38100" dir="2700000" algn="tl">
                    <a:srgbClr val="000000">
                      <a:alpha val="43137"/>
                    </a:srgbClr>
                  </a:outerShdw>
                </a:effectLst>
                <a:latin typeface="Century" panose="02040604050505020304" pitchFamily="18" charset="0"/>
                <a:ea typeface="ＭＳ 明朝" panose="02020609040205080304" pitchFamily="17" charset="-128"/>
                <a:cs typeface="Times New Roman" panose="02020603050405020304" pitchFamily="18" charset="0"/>
              </a:rPr>
              <a:t>（</a:t>
            </a:r>
            <a:r>
              <a:rPr lang="en-US" altLang="ja-JP" sz="1800" kern="100" dirty="0">
                <a:effectLst>
                  <a:outerShdw blurRad="38100" dist="38100" dir="2700000" algn="tl">
                    <a:srgbClr val="000000">
                      <a:alpha val="43137"/>
                    </a:srgbClr>
                  </a:outerShdw>
                </a:effectLst>
                <a:latin typeface="Century" panose="02040604050505020304" pitchFamily="18" charset="0"/>
                <a:ea typeface="ＭＳ 明朝" panose="02020609040205080304" pitchFamily="17" charset="-128"/>
                <a:cs typeface="Times New Roman" panose="02020603050405020304" pitchFamily="18" charset="0"/>
              </a:rPr>
              <a:t>10</a:t>
            </a:r>
            <a:r>
              <a:rPr lang="ja-JP" altLang="en-US" sz="1800" kern="100" dirty="0">
                <a:effectLst>
                  <a:outerShdw blurRad="38100" dist="38100" dir="2700000" algn="tl">
                    <a:srgbClr val="000000">
                      <a:alpha val="43137"/>
                    </a:srgbClr>
                  </a:outerShdw>
                </a:effectLst>
                <a:latin typeface="Century" panose="02040604050505020304" pitchFamily="18" charset="0"/>
                <a:ea typeface="ＭＳ 明朝" panose="02020609040205080304" pitchFamily="17" charset="-128"/>
                <a:cs typeface="Times New Roman" panose="02020603050405020304" pitchFamily="18" charset="0"/>
              </a:rPr>
              <a:t>年）</a:t>
            </a:r>
            <a:endParaRPr lang="en-US" altLang="ja-JP" sz="1800" kern="100" dirty="0">
              <a:effectLst>
                <a:outerShdw blurRad="38100" dist="38100" dir="2700000" algn="tl">
                  <a:srgbClr val="000000">
                    <a:alpha val="43137"/>
                  </a:srgbClr>
                </a:outerShdw>
              </a:effectLst>
              <a:latin typeface="Century" panose="02040604050505020304" pitchFamily="18" charset="0"/>
              <a:ea typeface="ＭＳ 明朝" panose="02020609040205080304" pitchFamily="17" charset="-128"/>
              <a:cs typeface="Times New Roman" panose="02020603050405020304" pitchFamily="18" charset="0"/>
            </a:endParaRPr>
          </a:p>
          <a:p>
            <a:pPr algn="l"/>
            <a:r>
              <a:rPr lang="ja-JP" altLang="ja-JP" sz="1800" kern="100" dirty="0">
                <a:effectLst/>
                <a:latin typeface="Century" panose="02040604050505020304" pitchFamily="18" charset="0"/>
                <a:ea typeface="ＭＳ 明朝" panose="02020609040205080304" pitchFamily="17" charset="-128"/>
                <a:cs typeface="Times New Roman" panose="02020603050405020304" pitchFamily="18" charset="0"/>
              </a:rPr>
              <a:t>平成</a:t>
            </a:r>
            <a:r>
              <a:rPr lang="en-US" altLang="ja-JP" sz="1800" kern="100" dirty="0">
                <a:effectLst/>
                <a:latin typeface="Century" panose="02040604050505020304" pitchFamily="18" charset="0"/>
                <a:ea typeface="ＭＳ 明朝" panose="02020609040205080304" pitchFamily="17" charset="-128"/>
                <a:cs typeface="Times New Roman" panose="02020603050405020304" pitchFamily="18" charset="0"/>
              </a:rPr>
              <a:t>26</a:t>
            </a:r>
            <a:r>
              <a:rPr lang="ja-JP" altLang="ja-JP" sz="1800" kern="100" dirty="0">
                <a:effectLst/>
                <a:latin typeface="Century" panose="02040604050505020304" pitchFamily="18" charset="0"/>
                <a:ea typeface="ＭＳ 明朝" panose="02020609040205080304" pitchFamily="17" charset="-128"/>
                <a:cs typeface="Times New Roman" panose="02020603050405020304" pitchFamily="18" charset="0"/>
              </a:rPr>
              <a:t>年（</a:t>
            </a:r>
            <a:r>
              <a:rPr lang="en-US" altLang="ja-JP" sz="1800" kern="100" dirty="0">
                <a:effectLst/>
                <a:latin typeface="Century" panose="02040604050505020304" pitchFamily="18" charset="0"/>
                <a:ea typeface="ＭＳ 明朝" panose="02020609040205080304" pitchFamily="17" charset="-128"/>
                <a:cs typeface="Times New Roman" panose="02020603050405020304" pitchFamily="18" charset="0"/>
              </a:rPr>
              <a:t>2014</a:t>
            </a:r>
            <a:r>
              <a:rPr lang="ja-JP" altLang="ja-JP" sz="1800" kern="100" dirty="0">
                <a:effectLst/>
                <a:latin typeface="Century" panose="02040604050505020304" pitchFamily="18" charset="0"/>
                <a:ea typeface="ＭＳ 明朝" panose="02020609040205080304" pitchFamily="17" charset="-128"/>
                <a:cs typeface="Times New Roman" panose="02020603050405020304" pitchFamily="18" charset="0"/>
              </a:rPr>
              <a:t>年）　　</a:t>
            </a:r>
            <a:r>
              <a:rPr lang="en-US" altLang="ja-JP" sz="1800" u="heavy" kern="100" dirty="0">
                <a:solidFill>
                  <a:srgbClr val="FF0000"/>
                </a:solidFill>
                <a:effectLst/>
                <a:latin typeface="Century" panose="02040604050505020304" pitchFamily="18" charset="0"/>
                <a:ea typeface="ＭＳ 明朝" panose="02020609040205080304" pitchFamily="17" charset="-128"/>
                <a:cs typeface="Times New Roman" panose="02020603050405020304" pitchFamily="18" charset="0"/>
              </a:rPr>
              <a:t>A</a:t>
            </a:r>
            <a:r>
              <a:rPr lang="ja-JP" altLang="ja-JP" sz="1800" u="heavy" kern="100" dirty="0">
                <a:solidFill>
                  <a:srgbClr val="FF0000"/>
                </a:solidFill>
                <a:effectLst/>
                <a:latin typeface="Century" panose="02040604050505020304" pitchFamily="18" charset="0"/>
                <a:ea typeface="ＭＳ 明朝" panose="02020609040205080304" pitchFamily="17" charset="-128"/>
                <a:cs typeface="Times New Roman" panose="02020603050405020304" pitchFamily="18" charset="0"/>
              </a:rPr>
              <a:t>病院の院内秩序維持管理規程制定《初》</a:t>
            </a:r>
            <a:r>
              <a:rPr lang="ja-JP" altLang="ja-JP" sz="1800" b="1" kern="100" dirty="0">
                <a:solidFill>
                  <a:srgbClr val="FF0000"/>
                </a:solidFill>
                <a:effectLst/>
                <a:latin typeface="Century" panose="02040604050505020304" pitchFamily="18" charset="0"/>
                <a:ea typeface="ＭＳ 明朝" panose="02020609040205080304" pitchFamily="17" charset="-128"/>
                <a:cs typeface="Times New Roman" panose="02020603050405020304" pitchFamily="18" charset="0"/>
              </a:rPr>
              <a:t>（組織的対応体制の構築）</a:t>
            </a:r>
          </a:p>
          <a:p>
            <a:pPr algn="l"/>
            <a:endParaRPr lang="en-US" altLang="ja-JP" sz="1800" u="heavy"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l"/>
            <a:r>
              <a:rPr lang="ja-JP" altLang="ja-JP" sz="1800" kern="100" dirty="0">
                <a:effectLst/>
                <a:latin typeface="Century" panose="02040604050505020304" pitchFamily="18" charset="0"/>
                <a:ea typeface="ＭＳ 明朝" panose="02020609040205080304" pitchFamily="17" charset="-128"/>
                <a:cs typeface="Times New Roman" panose="02020603050405020304" pitchFamily="18" charset="0"/>
              </a:rPr>
              <a:t>平成</a:t>
            </a:r>
            <a:r>
              <a:rPr lang="en-US" altLang="ja-JP" sz="1800" kern="100" dirty="0">
                <a:effectLst/>
                <a:latin typeface="Century" panose="02040604050505020304" pitchFamily="18" charset="0"/>
                <a:ea typeface="ＭＳ 明朝" panose="02020609040205080304" pitchFamily="17" charset="-128"/>
                <a:cs typeface="Times New Roman" panose="02020603050405020304" pitchFamily="18" charset="0"/>
              </a:rPr>
              <a:t>27</a:t>
            </a:r>
            <a:r>
              <a:rPr lang="ja-JP" altLang="ja-JP" sz="1800" kern="100" dirty="0">
                <a:effectLst/>
                <a:latin typeface="Century" panose="02040604050505020304" pitchFamily="18" charset="0"/>
                <a:ea typeface="ＭＳ 明朝" panose="02020609040205080304" pitchFamily="17" charset="-128"/>
                <a:cs typeface="Times New Roman" panose="02020603050405020304" pitchFamily="18" charset="0"/>
              </a:rPr>
              <a:t>年（</a:t>
            </a:r>
            <a:r>
              <a:rPr lang="en-US" altLang="ja-JP" sz="1800" kern="100" dirty="0">
                <a:effectLst/>
                <a:latin typeface="Century" panose="02040604050505020304" pitchFamily="18" charset="0"/>
                <a:ea typeface="ＭＳ 明朝" panose="02020609040205080304" pitchFamily="17" charset="-128"/>
                <a:cs typeface="Times New Roman" panose="02020603050405020304" pitchFamily="18" charset="0"/>
              </a:rPr>
              <a:t>2015</a:t>
            </a:r>
            <a:r>
              <a:rPr lang="ja-JP" altLang="ja-JP" sz="1800" kern="100" dirty="0">
                <a:effectLst/>
                <a:latin typeface="Century" panose="02040604050505020304" pitchFamily="18" charset="0"/>
                <a:ea typeface="ＭＳ 明朝" panose="02020609040205080304" pitchFamily="17" charset="-128"/>
                <a:cs typeface="Times New Roman" panose="02020603050405020304" pitchFamily="18" charset="0"/>
              </a:rPr>
              <a:t>年）　　</a:t>
            </a:r>
            <a:r>
              <a:rPr lang="ja-JP" altLang="ja-JP" sz="1800" u="heavy" kern="100" dirty="0">
                <a:solidFill>
                  <a:srgbClr val="FF00FF"/>
                </a:solidFill>
                <a:effectLst/>
                <a:latin typeface="Century" panose="02040604050505020304" pitchFamily="18" charset="0"/>
                <a:ea typeface="ＭＳ 明朝" panose="02020609040205080304" pitchFamily="17" charset="-128"/>
                <a:cs typeface="Times New Roman" panose="02020603050405020304" pitchFamily="18" charset="0"/>
              </a:rPr>
              <a:t>長崎大学病院運営</a:t>
            </a:r>
            <a:r>
              <a:rPr lang="ja-JP" altLang="en-US" sz="1800" u="heavy" kern="100" dirty="0">
                <a:solidFill>
                  <a:srgbClr val="FF00FF"/>
                </a:solidFill>
                <a:effectLst/>
                <a:latin typeface="Century" panose="02040604050505020304" pitchFamily="18" charset="0"/>
                <a:ea typeface="ＭＳ 明朝" panose="02020609040205080304" pitchFamily="17" charset="-128"/>
                <a:cs typeface="Times New Roman" panose="02020603050405020304" pitchFamily="18" charset="0"/>
              </a:rPr>
              <a:t>会議</a:t>
            </a:r>
            <a:r>
              <a:rPr lang="ja-JP" altLang="ja-JP" sz="1800" u="heavy" kern="100" dirty="0">
                <a:solidFill>
                  <a:srgbClr val="FF00FF"/>
                </a:solidFill>
                <a:effectLst/>
                <a:latin typeface="Century" panose="02040604050505020304" pitchFamily="18" charset="0"/>
                <a:ea typeface="ＭＳ 明朝" panose="02020609040205080304" pitchFamily="17" charset="-128"/>
                <a:cs typeface="Times New Roman" panose="02020603050405020304" pitchFamily="18" charset="0"/>
              </a:rPr>
              <a:t>委員</a:t>
            </a:r>
            <a:r>
              <a:rPr lang="ja-JP" altLang="en-US" sz="1800" kern="100" dirty="0">
                <a:solidFill>
                  <a:srgbClr val="FF00FF"/>
                </a:solidFill>
                <a:effectLst/>
                <a:latin typeface="Century" panose="02040604050505020304" pitchFamily="18" charset="0"/>
                <a:ea typeface="ＭＳ 明朝" panose="02020609040205080304" pitchFamily="17" charset="-128"/>
                <a:cs typeface="Times New Roman" panose="02020603050405020304" pitchFamily="18" charset="0"/>
              </a:rPr>
              <a:t>（</a:t>
            </a:r>
            <a:r>
              <a:rPr lang="ja-JP" altLang="en-US" sz="1800" b="1" kern="100" dirty="0">
                <a:solidFill>
                  <a:srgbClr val="FF00FF"/>
                </a:solidFill>
                <a:effectLst/>
                <a:latin typeface="Century" panose="02040604050505020304" pitchFamily="18" charset="0"/>
                <a:ea typeface="ＭＳ 明朝" panose="02020609040205080304" pitchFamily="17" charset="-128"/>
                <a:cs typeface="Times New Roman" panose="02020603050405020304" pitchFamily="18" charset="0"/>
              </a:rPr>
              <a:t>院内放送</a:t>
            </a:r>
            <a:r>
              <a:rPr lang="ja-JP" altLang="en-US" sz="1800" kern="100" dirty="0">
                <a:solidFill>
                  <a:srgbClr val="FF00FF"/>
                </a:solidFill>
                <a:effectLst/>
                <a:latin typeface="Century" panose="02040604050505020304" pitchFamily="18" charset="0"/>
                <a:ea typeface="ＭＳ 明朝" panose="02020609040205080304" pitchFamily="17" charset="-128"/>
                <a:cs typeface="Times New Roman" panose="02020603050405020304" pitchFamily="18" charset="0"/>
              </a:rPr>
              <a:t>と</a:t>
            </a:r>
            <a:r>
              <a:rPr lang="ja-JP" altLang="en-US" sz="1800" b="1" kern="100" dirty="0">
                <a:solidFill>
                  <a:srgbClr val="FF00FF"/>
                </a:solidFill>
                <a:effectLst/>
                <a:latin typeface="Century" panose="02040604050505020304" pitchFamily="18" charset="0"/>
                <a:ea typeface="ＭＳ 明朝" panose="02020609040205080304" pitchFamily="17" charset="-128"/>
                <a:cs typeface="Times New Roman" panose="02020603050405020304" pitchFamily="18" charset="0"/>
              </a:rPr>
              <a:t>ポスター掲示</a:t>
            </a:r>
            <a:r>
              <a:rPr lang="ja-JP" altLang="en-US" sz="1800" kern="100" dirty="0">
                <a:solidFill>
                  <a:srgbClr val="FF00FF"/>
                </a:solidFill>
                <a:effectLst/>
                <a:latin typeface="Century" panose="02040604050505020304" pitchFamily="18" charset="0"/>
                <a:ea typeface="ＭＳ 明朝" panose="02020609040205080304" pitchFamily="17" charset="-128"/>
                <a:cs typeface="Times New Roman" panose="02020603050405020304" pitchFamily="18" charset="0"/>
              </a:rPr>
              <a:t>）</a:t>
            </a:r>
            <a:endParaRPr lang="ja-JP" altLang="ja-JP" sz="1800" kern="100" dirty="0">
              <a:solidFill>
                <a:srgbClr val="FF00FF"/>
              </a:solidFill>
              <a:effectLst/>
              <a:latin typeface="Century" panose="02040604050505020304" pitchFamily="18" charset="0"/>
              <a:ea typeface="ＭＳ 明朝" panose="02020609040205080304" pitchFamily="17" charset="-128"/>
              <a:cs typeface="Times New Roman" panose="02020603050405020304" pitchFamily="18" charset="0"/>
            </a:endParaRPr>
          </a:p>
          <a:p>
            <a:pPr algn="l"/>
            <a:r>
              <a:rPr lang="ja-JP" altLang="en-US" sz="1800" kern="100" dirty="0">
                <a:effectLst/>
                <a:latin typeface="Century" panose="02040604050505020304" pitchFamily="18" charset="0"/>
                <a:ea typeface="ＭＳ 明朝" panose="02020609040205080304" pitchFamily="17" charset="-128"/>
                <a:cs typeface="Times New Roman" panose="02020603050405020304" pitchFamily="18" charset="0"/>
              </a:rPr>
              <a:t>　　　　　　　　　　　　　　　　↓</a:t>
            </a:r>
            <a:endParaRPr lang="en-US" alt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l"/>
            <a:r>
              <a:rPr lang="ja-JP" altLang="ja-JP" sz="1800" b="1" kern="100" dirty="0">
                <a:effectLst/>
                <a:latin typeface="Century" panose="02040604050505020304" pitchFamily="18" charset="0"/>
                <a:ea typeface="ＭＳ 明朝" panose="02020609040205080304" pitchFamily="17" charset="-128"/>
                <a:cs typeface="Times New Roman" panose="02020603050405020304" pitchFamily="18" charset="0"/>
              </a:rPr>
              <a:t>平成</a:t>
            </a:r>
            <a:r>
              <a:rPr lang="en-US" altLang="ja-JP" sz="1800" b="1" kern="100" dirty="0">
                <a:effectLst/>
                <a:latin typeface="Century" panose="02040604050505020304" pitchFamily="18" charset="0"/>
                <a:ea typeface="ＭＳ 明朝" panose="02020609040205080304" pitchFamily="17" charset="-128"/>
                <a:cs typeface="Times New Roman" panose="02020603050405020304" pitchFamily="18" charset="0"/>
              </a:rPr>
              <a:t>29</a:t>
            </a:r>
            <a:r>
              <a:rPr lang="ja-JP" altLang="ja-JP" sz="1800" b="1" kern="100" dirty="0">
                <a:effectLst/>
                <a:latin typeface="Century" panose="02040604050505020304" pitchFamily="18" charset="0"/>
                <a:ea typeface="ＭＳ 明朝" panose="02020609040205080304" pitchFamily="17" charset="-128"/>
                <a:cs typeface="Times New Roman" panose="02020603050405020304" pitchFamily="18" charset="0"/>
              </a:rPr>
              <a:t>年（</a:t>
            </a:r>
            <a:r>
              <a:rPr lang="en-US" altLang="ja-JP" sz="1800" b="1" kern="100" dirty="0">
                <a:effectLst/>
                <a:latin typeface="Century" panose="02040604050505020304" pitchFamily="18" charset="0"/>
                <a:ea typeface="ＭＳ 明朝" panose="02020609040205080304" pitchFamily="17" charset="-128"/>
                <a:cs typeface="Times New Roman" panose="02020603050405020304" pitchFamily="18" charset="0"/>
              </a:rPr>
              <a:t>2017</a:t>
            </a:r>
            <a:r>
              <a:rPr lang="ja-JP" altLang="ja-JP" sz="1800" b="1" kern="100" dirty="0">
                <a:effectLst/>
                <a:latin typeface="Century" panose="02040604050505020304" pitchFamily="18" charset="0"/>
                <a:ea typeface="ＭＳ 明朝" panose="02020609040205080304" pitchFamily="17" charset="-128"/>
                <a:cs typeface="Times New Roman" panose="02020603050405020304" pitchFamily="18" charset="0"/>
              </a:rPr>
              <a:t>年）　　</a:t>
            </a:r>
            <a:r>
              <a:rPr lang="ja-JP" altLang="ja-JP" sz="1800" b="1" u="heavy" kern="100" dirty="0">
                <a:solidFill>
                  <a:srgbClr val="FF00FF"/>
                </a:solidFill>
                <a:effectLst/>
                <a:latin typeface="Century" panose="02040604050505020304" pitchFamily="18" charset="0"/>
                <a:ea typeface="ＭＳ 明朝" panose="02020609040205080304" pitchFamily="17" charset="-128"/>
                <a:cs typeface="Times New Roman" panose="02020603050405020304" pitchFamily="18" charset="0"/>
              </a:rPr>
              <a:t>長崎大学病院にペイハラ研究会を設立</a:t>
            </a:r>
            <a:endParaRPr lang="ja-JP" altLang="ja-JP" sz="1800" b="1" kern="100" dirty="0">
              <a:solidFill>
                <a:srgbClr val="FF00FF"/>
              </a:solidFill>
              <a:effectLst/>
              <a:latin typeface="Century" panose="02040604050505020304" pitchFamily="18" charset="0"/>
              <a:ea typeface="ＭＳ 明朝" panose="02020609040205080304" pitchFamily="17" charset="-128"/>
              <a:cs typeface="Times New Roman" panose="02020603050405020304" pitchFamily="18" charset="0"/>
            </a:endParaRPr>
          </a:p>
          <a:p>
            <a:pPr marL="1733550" indent="-1733550" algn="l"/>
            <a:r>
              <a:rPr lang="ja-JP" altLang="ja-JP" sz="1800" kern="100" dirty="0">
                <a:effectLst/>
                <a:latin typeface="Century" panose="02040604050505020304" pitchFamily="18" charset="0"/>
                <a:ea typeface="ＭＳ 明朝" panose="02020609040205080304" pitchFamily="17" charset="-128"/>
                <a:cs typeface="Times New Roman" panose="02020603050405020304" pitchFamily="18" charset="0"/>
              </a:rPr>
              <a:t>　　　　　　　　　　　　</a:t>
            </a:r>
            <a:r>
              <a:rPr lang="ja-JP" altLang="ja-JP" sz="1800" kern="100" dirty="0">
                <a:solidFill>
                  <a:srgbClr val="FF00FF"/>
                </a:solidFill>
                <a:effectLst/>
                <a:latin typeface="Century" panose="02040604050505020304" pitchFamily="18" charset="0"/>
                <a:ea typeface="ＭＳ 明朝" panose="02020609040205080304" pitchFamily="17" charset="-128"/>
                <a:cs typeface="Times New Roman" panose="02020603050405020304" pitchFamily="18" charset="0"/>
              </a:rPr>
              <a:t>長大病院</a:t>
            </a:r>
            <a:r>
              <a:rPr lang="ja-JP" altLang="en-US" sz="1800" kern="100" dirty="0">
                <a:solidFill>
                  <a:srgbClr val="FF00FF"/>
                </a:solidFill>
                <a:effectLst/>
                <a:latin typeface="Century" panose="02040604050505020304" pitchFamily="18" charset="0"/>
                <a:ea typeface="ＭＳ 明朝" panose="02020609040205080304" pitchFamily="17" charset="-128"/>
                <a:cs typeface="Times New Roman" panose="02020603050405020304" pitchFamily="18" charset="0"/>
              </a:rPr>
              <a:t>、</a:t>
            </a:r>
            <a:r>
              <a:rPr lang="ja-JP" altLang="ja-JP" sz="1800" kern="100" dirty="0">
                <a:solidFill>
                  <a:srgbClr val="FF00FF"/>
                </a:solidFill>
                <a:effectLst/>
                <a:latin typeface="Century" panose="02040604050505020304" pitchFamily="18" charset="0"/>
                <a:ea typeface="ＭＳ 明朝" panose="02020609040205080304" pitchFamily="17" charset="-128"/>
                <a:cs typeface="Times New Roman" panose="02020603050405020304" pitchFamily="18" charset="0"/>
              </a:rPr>
              <a:t>みなとメディカルセンター</a:t>
            </a:r>
            <a:r>
              <a:rPr lang="ja-JP" altLang="en-US" sz="1800" kern="100" dirty="0">
                <a:solidFill>
                  <a:srgbClr val="FF00FF"/>
                </a:solidFill>
                <a:effectLst/>
                <a:latin typeface="Century" panose="02040604050505020304" pitchFamily="18" charset="0"/>
                <a:ea typeface="ＭＳ 明朝" panose="02020609040205080304" pitchFamily="17" charset="-128"/>
                <a:cs typeface="Times New Roman" panose="02020603050405020304" pitchFamily="18" charset="0"/>
              </a:rPr>
              <a:t>、</a:t>
            </a:r>
            <a:r>
              <a:rPr lang="en-US" altLang="ja-JP" sz="1800" kern="100" dirty="0">
                <a:solidFill>
                  <a:srgbClr val="FF00FF"/>
                </a:solidFill>
                <a:effectLst/>
                <a:latin typeface="Century" panose="02040604050505020304" pitchFamily="18" charset="0"/>
                <a:ea typeface="ＭＳ 明朝" panose="02020609040205080304" pitchFamily="17" charset="-128"/>
                <a:cs typeface="Times New Roman" panose="02020603050405020304" pitchFamily="18" charset="0"/>
              </a:rPr>
              <a:t>A</a:t>
            </a:r>
            <a:r>
              <a:rPr lang="ja-JP" altLang="ja-JP" sz="1800" kern="100" dirty="0">
                <a:solidFill>
                  <a:srgbClr val="FF00FF"/>
                </a:solidFill>
                <a:effectLst/>
                <a:latin typeface="Century" panose="02040604050505020304" pitchFamily="18" charset="0"/>
                <a:ea typeface="ＭＳ 明朝" panose="02020609040205080304" pitchFamily="17" charset="-128"/>
                <a:cs typeface="Times New Roman" panose="02020603050405020304" pitchFamily="18" charset="0"/>
              </a:rPr>
              <a:t>病院（日赤長崎原爆病院）</a:t>
            </a:r>
            <a:r>
              <a:rPr lang="ja-JP" altLang="en-US" kern="100" dirty="0">
                <a:solidFill>
                  <a:srgbClr val="FF00FF"/>
                </a:solidFill>
                <a:latin typeface="Century" panose="02040604050505020304" pitchFamily="18" charset="0"/>
                <a:ea typeface="ＭＳ 明朝" panose="02020609040205080304" pitchFamily="17" charset="-128"/>
                <a:cs typeface="Times New Roman" panose="02020603050405020304" pitchFamily="18" charset="0"/>
              </a:rPr>
              <a:t>、</a:t>
            </a:r>
            <a:r>
              <a:rPr lang="ja-JP" altLang="ja-JP" sz="1800" kern="100" dirty="0">
                <a:solidFill>
                  <a:srgbClr val="FF00FF"/>
                </a:solidFill>
                <a:effectLst/>
                <a:latin typeface="Century" panose="02040604050505020304" pitchFamily="18" charset="0"/>
                <a:ea typeface="ＭＳ 明朝" panose="02020609040205080304" pitchFamily="17" charset="-128"/>
                <a:cs typeface="Times New Roman" panose="02020603050405020304" pitchFamily="18" charset="0"/>
              </a:rPr>
              <a:t>済生</a:t>
            </a:r>
            <a:endParaRPr lang="en-US" altLang="ja-JP" sz="1800" kern="100" dirty="0">
              <a:solidFill>
                <a:srgbClr val="FF00FF"/>
              </a:solidFill>
              <a:effectLst/>
              <a:latin typeface="Century" panose="02040604050505020304" pitchFamily="18" charset="0"/>
              <a:ea typeface="ＭＳ 明朝" panose="02020609040205080304" pitchFamily="17" charset="-128"/>
              <a:cs typeface="Times New Roman" panose="02020603050405020304" pitchFamily="18" charset="0"/>
            </a:endParaRPr>
          </a:p>
          <a:p>
            <a:pPr marL="1733550" indent="-1733550" algn="l"/>
            <a:r>
              <a:rPr lang="ja-JP" altLang="en-US" kern="100" dirty="0">
                <a:solidFill>
                  <a:srgbClr val="FF00FF"/>
                </a:solidFill>
                <a:latin typeface="Century" panose="02040604050505020304" pitchFamily="18" charset="0"/>
                <a:ea typeface="ＭＳ 明朝" panose="02020609040205080304" pitchFamily="17" charset="-128"/>
                <a:cs typeface="Times New Roman" panose="02020603050405020304" pitchFamily="18" charset="0"/>
              </a:rPr>
              <a:t>　　　　　　　　　　　　</a:t>
            </a:r>
            <a:r>
              <a:rPr lang="ja-JP" altLang="ja-JP" sz="1800" kern="100" dirty="0">
                <a:solidFill>
                  <a:srgbClr val="FF00FF"/>
                </a:solidFill>
                <a:effectLst/>
                <a:latin typeface="Century" panose="02040604050505020304" pitchFamily="18" charset="0"/>
                <a:ea typeface="ＭＳ 明朝" panose="02020609040205080304" pitchFamily="17" charset="-128"/>
                <a:cs typeface="Times New Roman" panose="02020603050405020304" pitchFamily="18" charset="0"/>
              </a:rPr>
              <a:t>会長崎病院</a:t>
            </a:r>
            <a:r>
              <a:rPr lang="ja-JP" altLang="en-US" sz="1800" kern="100" dirty="0">
                <a:solidFill>
                  <a:srgbClr val="FF00FF"/>
                </a:solidFill>
                <a:effectLst/>
                <a:latin typeface="Century" panose="02040604050505020304" pitchFamily="18" charset="0"/>
                <a:ea typeface="ＭＳ 明朝" panose="02020609040205080304" pitchFamily="17" charset="-128"/>
                <a:cs typeface="Times New Roman" panose="02020603050405020304" pitchFamily="18" charset="0"/>
              </a:rPr>
              <a:t>ほか幾つかの病院</a:t>
            </a:r>
            <a:endParaRPr lang="en-US" altLang="ja-JP" sz="1800" u="heavy" kern="100" dirty="0">
              <a:solidFill>
                <a:srgbClr val="FF00FF"/>
              </a:solidFill>
              <a:effectLst/>
              <a:latin typeface="Century" panose="02040604050505020304" pitchFamily="18" charset="0"/>
              <a:ea typeface="ＭＳ 明朝" panose="02020609040205080304" pitchFamily="17" charset="-128"/>
              <a:cs typeface="Times New Roman" panose="02020603050405020304" pitchFamily="18" charset="0"/>
            </a:endParaRPr>
          </a:p>
          <a:p>
            <a:pPr algn="l"/>
            <a:endParaRPr lang="en-US" altLang="ja-JP" sz="1800" b="1"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l"/>
            <a:r>
              <a:rPr lang="ja-JP" altLang="ja-JP" sz="1800" b="1" kern="100" dirty="0">
                <a:effectLst/>
                <a:latin typeface="Century" panose="02040604050505020304" pitchFamily="18" charset="0"/>
                <a:ea typeface="ＭＳ 明朝" panose="02020609040205080304" pitchFamily="17" charset="-128"/>
                <a:cs typeface="Times New Roman" panose="02020603050405020304" pitchFamily="18" charset="0"/>
              </a:rPr>
              <a:t>令和</a:t>
            </a:r>
            <a:r>
              <a:rPr lang="en-US" altLang="ja-JP" b="1" kern="100" dirty="0">
                <a:latin typeface="Century" panose="02040604050505020304" pitchFamily="18" charset="0"/>
                <a:ea typeface="ＭＳ 明朝" panose="02020609040205080304" pitchFamily="17" charset="-128"/>
                <a:cs typeface="Times New Roman" panose="02020603050405020304" pitchFamily="18" charset="0"/>
              </a:rPr>
              <a:t> </a:t>
            </a:r>
            <a:r>
              <a:rPr lang="en-US" altLang="ja-JP" sz="1800" b="1" kern="100" dirty="0">
                <a:effectLst/>
                <a:latin typeface="Century" panose="02040604050505020304" pitchFamily="18" charset="0"/>
                <a:ea typeface="ＭＳ 明朝" panose="02020609040205080304" pitchFamily="17" charset="-128"/>
                <a:cs typeface="Times New Roman" panose="02020603050405020304" pitchFamily="18" charset="0"/>
              </a:rPr>
              <a:t>5</a:t>
            </a:r>
            <a:r>
              <a:rPr lang="ja-JP" altLang="ja-JP" sz="1800" b="1" kern="100" dirty="0">
                <a:effectLst/>
                <a:latin typeface="Century" panose="02040604050505020304" pitchFamily="18" charset="0"/>
                <a:ea typeface="ＭＳ 明朝" panose="02020609040205080304" pitchFamily="17" charset="-128"/>
                <a:cs typeface="Times New Roman" panose="02020603050405020304" pitchFamily="18" charset="0"/>
              </a:rPr>
              <a:t>年</a:t>
            </a:r>
            <a:r>
              <a:rPr lang="ja-JP" altLang="en-US" b="1" kern="100" dirty="0">
                <a:latin typeface="Century" panose="02040604050505020304" pitchFamily="18" charset="0"/>
                <a:ea typeface="ＭＳ 明朝" panose="02020609040205080304" pitchFamily="17" charset="-128"/>
                <a:cs typeface="Times New Roman" panose="02020603050405020304" pitchFamily="18" charset="0"/>
              </a:rPr>
              <a:t>（</a:t>
            </a:r>
            <a:r>
              <a:rPr lang="en-US" altLang="ja-JP" sz="1800" b="1" kern="100" dirty="0">
                <a:effectLst/>
                <a:latin typeface="Century" panose="02040604050505020304" pitchFamily="18" charset="0"/>
                <a:ea typeface="ＭＳ 明朝" panose="02020609040205080304" pitchFamily="17" charset="-128"/>
                <a:cs typeface="Times New Roman" panose="02020603050405020304" pitchFamily="18" charset="0"/>
              </a:rPr>
              <a:t>2023</a:t>
            </a:r>
            <a:r>
              <a:rPr lang="ja-JP" altLang="ja-JP" sz="1800" b="1" kern="100" dirty="0">
                <a:effectLst/>
                <a:latin typeface="Century" panose="02040604050505020304" pitchFamily="18" charset="0"/>
                <a:ea typeface="ＭＳ 明朝" panose="02020609040205080304" pitchFamily="17" charset="-128"/>
                <a:cs typeface="Times New Roman" panose="02020603050405020304" pitchFamily="18" charset="0"/>
              </a:rPr>
              <a:t>年）　　</a:t>
            </a:r>
            <a:r>
              <a:rPr lang="en-US" altLang="ja-JP" sz="1800" b="1" kern="100" dirty="0">
                <a:effectLst/>
                <a:latin typeface="Century" panose="02040604050505020304" pitchFamily="18" charset="0"/>
                <a:ea typeface="ＭＳ 明朝" panose="02020609040205080304" pitchFamily="17" charset="-128"/>
                <a:cs typeface="Times New Roman" panose="02020603050405020304" pitchFamily="18" charset="0"/>
              </a:rPr>
              <a:t> </a:t>
            </a:r>
            <a:r>
              <a:rPr lang="en-US" altLang="ja-JP" sz="1800" b="1" u="heavy" kern="100" dirty="0">
                <a:solidFill>
                  <a:srgbClr val="FF0000"/>
                </a:solidFill>
                <a:effectLst/>
                <a:latin typeface="Century" panose="02040604050505020304" pitchFamily="18" charset="0"/>
                <a:ea typeface="ＭＳ 明朝" panose="02020609040205080304" pitchFamily="17" charset="-128"/>
                <a:cs typeface="Times New Roman" panose="02020603050405020304" pitchFamily="18" charset="0"/>
              </a:rPr>
              <a:t>A</a:t>
            </a:r>
            <a:r>
              <a:rPr lang="ja-JP" altLang="ja-JP" sz="1800" b="1" u="heavy" kern="100" dirty="0">
                <a:solidFill>
                  <a:srgbClr val="FF0000"/>
                </a:solidFill>
                <a:effectLst/>
                <a:latin typeface="Century" panose="02040604050505020304" pitchFamily="18" charset="0"/>
                <a:ea typeface="ＭＳ 明朝" panose="02020609040205080304" pitchFamily="17" charset="-128"/>
                <a:cs typeface="Times New Roman" panose="02020603050405020304" pitchFamily="18" charset="0"/>
              </a:rPr>
              <a:t>病院の院内秩序維持管理規程改正《</a:t>
            </a:r>
            <a:r>
              <a:rPr lang="ja-JP" altLang="en-US" sz="1800" b="1" u="heavy" kern="100" dirty="0">
                <a:solidFill>
                  <a:srgbClr val="FF0000"/>
                </a:solidFill>
                <a:effectLst/>
                <a:latin typeface="Century" panose="02040604050505020304" pitchFamily="18" charset="0"/>
                <a:ea typeface="ＭＳ 明朝" panose="02020609040205080304" pitchFamily="17" charset="-128"/>
                <a:cs typeface="Times New Roman" panose="02020603050405020304" pitchFamily="18" charset="0"/>
              </a:rPr>
              <a:t>改訂</a:t>
            </a:r>
            <a:r>
              <a:rPr lang="ja-JP" altLang="ja-JP" sz="1800" b="1" u="heavy" kern="100" dirty="0">
                <a:solidFill>
                  <a:srgbClr val="FF0000"/>
                </a:solidFill>
                <a:effectLst/>
                <a:latin typeface="Century" panose="02040604050505020304" pitchFamily="18" charset="0"/>
                <a:ea typeface="ＭＳ 明朝" panose="02020609040205080304" pitchFamily="17" charset="-128"/>
                <a:cs typeface="Times New Roman" panose="02020603050405020304" pitchFamily="18" charset="0"/>
              </a:rPr>
              <a:t>》</a:t>
            </a:r>
            <a:endParaRPr lang="ja-JP" altLang="ja-JP" sz="1800" b="1" kern="100" dirty="0">
              <a:solidFill>
                <a:srgbClr val="FF0000"/>
              </a:solidFill>
              <a:effectLst/>
              <a:latin typeface="Century" panose="02040604050505020304" pitchFamily="18" charset="0"/>
              <a:ea typeface="ＭＳ 明朝" panose="02020609040205080304" pitchFamily="17" charset="-128"/>
              <a:cs typeface="Times New Roman" panose="02020603050405020304" pitchFamily="18" charset="0"/>
            </a:endParaRPr>
          </a:p>
          <a:p>
            <a:pPr marL="1733550" indent="-1733550" algn="l"/>
            <a:endParaRPr lang="en-US" altLang="ja-JP" u="heavy" kern="100" dirty="0">
              <a:latin typeface="Century" panose="02040604050505020304" pitchFamily="18" charset="0"/>
              <a:ea typeface="ＭＳ 明朝" panose="02020609040205080304" pitchFamily="17" charset="-128"/>
              <a:cs typeface="Times New Roman" panose="02020603050405020304" pitchFamily="18" charset="0"/>
            </a:endParaRPr>
          </a:p>
          <a:p>
            <a:pPr marL="1733550" indent="-1733550" algn="l"/>
            <a:r>
              <a:rPr lang="ja-JP" altLang="en-US" kern="100" dirty="0">
                <a:latin typeface="Century" panose="02040604050505020304" pitchFamily="18" charset="0"/>
                <a:ea typeface="ＭＳ 明朝" panose="02020609040205080304" pitchFamily="17" charset="-128"/>
                <a:cs typeface="Times New Roman" panose="02020603050405020304" pitchFamily="18" charset="0"/>
              </a:rPr>
              <a:t>令和 </a:t>
            </a:r>
            <a:r>
              <a:rPr lang="en-US" altLang="ja-JP" kern="100" dirty="0">
                <a:latin typeface="Century" panose="02040604050505020304" pitchFamily="18" charset="0"/>
                <a:ea typeface="ＭＳ 明朝" panose="02020609040205080304" pitchFamily="17" charset="-128"/>
                <a:cs typeface="Times New Roman" panose="02020603050405020304" pitchFamily="18" charset="0"/>
              </a:rPr>
              <a:t>5</a:t>
            </a:r>
            <a:r>
              <a:rPr lang="ja-JP" altLang="ja-JP" sz="1800" kern="100" dirty="0">
                <a:effectLst/>
                <a:latin typeface="Century" panose="02040604050505020304" pitchFamily="18" charset="0"/>
                <a:ea typeface="ＭＳ 明朝" panose="02020609040205080304" pitchFamily="17" charset="-128"/>
                <a:cs typeface="Times New Roman" panose="02020603050405020304" pitchFamily="18" charset="0"/>
              </a:rPr>
              <a:t>年</a:t>
            </a:r>
            <a:r>
              <a:rPr lang="ja-JP" altLang="en-US" kern="100" dirty="0">
                <a:latin typeface="Century" panose="02040604050505020304" pitchFamily="18" charset="0"/>
                <a:ea typeface="ＭＳ 明朝" panose="02020609040205080304" pitchFamily="17" charset="-128"/>
                <a:cs typeface="Times New Roman" panose="02020603050405020304" pitchFamily="18" charset="0"/>
              </a:rPr>
              <a:t>（</a:t>
            </a:r>
            <a:r>
              <a:rPr lang="en-US" altLang="ja-JP" sz="1800" kern="100" dirty="0">
                <a:effectLst/>
                <a:latin typeface="Century" panose="02040604050505020304" pitchFamily="18" charset="0"/>
                <a:ea typeface="ＭＳ 明朝" panose="02020609040205080304" pitchFamily="17" charset="-128"/>
                <a:cs typeface="Times New Roman" panose="02020603050405020304" pitchFamily="18" charset="0"/>
              </a:rPr>
              <a:t>2023</a:t>
            </a:r>
            <a:r>
              <a:rPr lang="ja-JP" altLang="en-US" sz="1800" kern="100" dirty="0">
                <a:effectLst/>
                <a:latin typeface="Century" panose="02040604050505020304" pitchFamily="18" charset="0"/>
                <a:ea typeface="ＭＳ 明朝" panose="02020609040205080304" pitchFamily="17" charset="-128"/>
                <a:cs typeface="Times New Roman" panose="02020603050405020304" pitchFamily="18" charset="0"/>
              </a:rPr>
              <a:t>年）      </a:t>
            </a:r>
            <a:r>
              <a:rPr lang="ja-JP" altLang="ja-JP" sz="1800" u="heavy" kern="100" dirty="0">
                <a:solidFill>
                  <a:srgbClr val="00B050"/>
                </a:solidFill>
                <a:effectLst/>
                <a:latin typeface="Century" panose="02040604050505020304" pitchFamily="18" charset="0"/>
                <a:ea typeface="ＭＳ 明朝" panose="02020609040205080304" pitchFamily="17" charset="-128"/>
                <a:cs typeface="Times New Roman" panose="02020603050405020304" pitchFamily="18" charset="0"/>
              </a:rPr>
              <a:t>「医療事故・ペイシェントハラスメント　紛争予防・解決の実践的手法（患者・家</a:t>
            </a:r>
            <a:endParaRPr lang="en-US" altLang="ja-JP" sz="1800" u="heavy" kern="100" dirty="0">
              <a:solidFill>
                <a:srgbClr val="00B050"/>
              </a:solidFill>
              <a:effectLst/>
              <a:latin typeface="Century" panose="02040604050505020304" pitchFamily="18" charset="0"/>
              <a:ea typeface="ＭＳ 明朝" panose="02020609040205080304" pitchFamily="17" charset="-128"/>
              <a:cs typeface="Times New Roman" panose="02020603050405020304" pitchFamily="18" charset="0"/>
            </a:endParaRPr>
          </a:p>
          <a:p>
            <a:pPr marL="1733550" indent="-1733550" algn="l"/>
            <a:r>
              <a:rPr lang="ja-JP" altLang="en-US" kern="100" dirty="0">
                <a:solidFill>
                  <a:srgbClr val="00B050"/>
                </a:solidFill>
                <a:latin typeface="Century" panose="02040604050505020304" pitchFamily="18" charset="0"/>
                <a:ea typeface="ＭＳ 明朝" panose="02020609040205080304" pitchFamily="17" charset="-128"/>
                <a:cs typeface="Times New Roman" panose="02020603050405020304" pitchFamily="18" charset="0"/>
              </a:rPr>
              <a:t>　　　　　　　　　　　 </a:t>
            </a:r>
            <a:r>
              <a:rPr lang="ja-JP" altLang="ja-JP" sz="1800" u="heavy" kern="100" dirty="0">
                <a:solidFill>
                  <a:srgbClr val="00B050"/>
                </a:solidFill>
                <a:effectLst/>
                <a:latin typeface="Century" panose="02040604050505020304" pitchFamily="18" charset="0"/>
                <a:ea typeface="ＭＳ 明朝" panose="02020609040205080304" pitchFamily="17" charset="-128"/>
                <a:cs typeface="Times New Roman" panose="02020603050405020304" pitchFamily="18" charset="0"/>
              </a:rPr>
              <a:t>族との向き合い方）」を出版</a:t>
            </a:r>
            <a:endParaRPr lang="ja-JP" altLang="ja-JP" sz="1800" kern="100" dirty="0">
              <a:solidFill>
                <a:srgbClr val="00B050"/>
              </a:solidFill>
              <a:effectLst/>
              <a:latin typeface="Century" panose="02040604050505020304" pitchFamily="18" charset="0"/>
              <a:ea typeface="ＭＳ 明朝" panose="02020609040205080304" pitchFamily="17" charset="-128"/>
              <a:cs typeface="Times New Roman" panose="02020603050405020304" pitchFamily="18" charset="0"/>
            </a:endParaRPr>
          </a:p>
          <a:p>
            <a:pPr algn="l"/>
            <a:r>
              <a:rPr lang="ja-JP" altLang="ja-JP" sz="1800" b="1" kern="100" dirty="0">
                <a:effectLst/>
                <a:latin typeface="Century" panose="02040604050505020304" pitchFamily="18" charset="0"/>
                <a:ea typeface="ＭＳ 明朝" panose="02020609040205080304" pitchFamily="17" charset="-128"/>
                <a:cs typeface="Times New Roman" panose="02020603050405020304" pitchFamily="18" charset="0"/>
              </a:rPr>
              <a:t>令和</a:t>
            </a:r>
            <a:r>
              <a:rPr lang="en-US" altLang="ja-JP" sz="1800" b="1" kern="100" dirty="0">
                <a:effectLst/>
                <a:latin typeface="Century" panose="02040604050505020304" pitchFamily="18" charset="0"/>
                <a:ea typeface="ＭＳ 明朝" panose="02020609040205080304" pitchFamily="17" charset="-128"/>
                <a:cs typeface="Times New Roman" panose="02020603050405020304" pitchFamily="18" charset="0"/>
              </a:rPr>
              <a:t> 6</a:t>
            </a:r>
            <a:r>
              <a:rPr lang="ja-JP" altLang="ja-JP" sz="1800" b="1" kern="100" dirty="0">
                <a:effectLst/>
                <a:latin typeface="Century" panose="02040604050505020304" pitchFamily="18" charset="0"/>
                <a:ea typeface="ＭＳ 明朝" panose="02020609040205080304" pitchFamily="17" charset="-128"/>
                <a:cs typeface="Times New Roman" panose="02020603050405020304" pitchFamily="18" charset="0"/>
              </a:rPr>
              <a:t>年</a:t>
            </a:r>
            <a:r>
              <a:rPr lang="ja-JP" altLang="en-US" sz="1800" b="1" kern="100" dirty="0">
                <a:effectLst/>
                <a:latin typeface="Century" panose="02040604050505020304" pitchFamily="18" charset="0"/>
                <a:ea typeface="ＭＳ 明朝" panose="02020609040205080304" pitchFamily="17" charset="-128"/>
                <a:cs typeface="Times New Roman" panose="02020603050405020304" pitchFamily="18" charset="0"/>
              </a:rPr>
              <a:t>（</a:t>
            </a:r>
            <a:r>
              <a:rPr lang="en-US" altLang="ja-JP" sz="1800" b="1" kern="100" dirty="0">
                <a:effectLst/>
                <a:latin typeface="Century" panose="02040604050505020304" pitchFamily="18" charset="0"/>
                <a:ea typeface="ＭＳ 明朝" panose="02020609040205080304" pitchFamily="17" charset="-128"/>
                <a:cs typeface="Times New Roman" panose="02020603050405020304" pitchFamily="18" charset="0"/>
              </a:rPr>
              <a:t>2024</a:t>
            </a:r>
            <a:r>
              <a:rPr lang="ja-JP" altLang="ja-JP" sz="1800" b="1" kern="100" dirty="0">
                <a:effectLst/>
                <a:latin typeface="Century" panose="02040604050505020304" pitchFamily="18" charset="0"/>
                <a:ea typeface="ＭＳ 明朝" panose="02020609040205080304" pitchFamily="17" charset="-128"/>
                <a:cs typeface="Times New Roman" panose="02020603050405020304" pitchFamily="18" charset="0"/>
              </a:rPr>
              <a:t>年）</a:t>
            </a:r>
            <a:r>
              <a:rPr lang="en-US" altLang="ja-JP" sz="1800" b="1" kern="100" dirty="0">
                <a:effectLst/>
                <a:latin typeface="Century" panose="02040604050505020304" pitchFamily="18" charset="0"/>
                <a:ea typeface="ＭＳ 明朝" panose="02020609040205080304" pitchFamily="17" charset="-128"/>
                <a:cs typeface="Times New Roman" panose="02020603050405020304" pitchFamily="18" charset="0"/>
              </a:rPr>
              <a:t>       </a:t>
            </a:r>
            <a:r>
              <a:rPr lang="ja-JP" altLang="ja-JP" sz="1800" b="1" u="heavy" kern="100" dirty="0">
                <a:solidFill>
                  <a:srgbClr val="00B050"/>
                </a:solidFill>
                <a:effectLst>
                  <a:outerShdw blurRad="38100" dist="38100" dir="2700000" algn="tl">
                    <a:srgbClr val="000000">
                      <a:alpha val="43137"/>
                    </a:srgbClr>
                  </a:outerShdw>
                </a:effectLst>
                <a:latin typeface="Century" panose="02040604050505020304" pitchFamily="18" charset="0"/>
                <a:ea typeface="ＭＳ 明朝" panose="02020609040205080304" pitchFamily="17" charset="-128"/>
                <a:cs typeface="Times New Roman" panose="02020603050405020304" pitchFamily="18" charset="0"/>
              </a:rPr>
              <a:t>新潟病院局の「ペイシェントハラスメント対策指針」</a:t>
            </a:r>
            <a:endParaRPr lang="ja-JP" altLang="ja-JP" sz="1800" b="1" kern="100" dirty="0">
              <a:solidFill>
                <a:srgbClr val="00B050"/>
              </a:solidFill>
              <a:effectLst>
                <a:outerShdw blurRad="38100" dist="38100" dir="2700000" algn="tl">
                  <a:srgbClr val="000000">
                    <a:alpha val="43137"/>
                  </a:srgbClr>
                </a:outerShdw>
              </a:effectLst>
              <a:latin typeface="Century" panose="02040604050505020304" pitchFamily="18" charset="0"/>
              <a:ea typeface="ＭＳ 明朝" panose="02020609040205080304" pitchFamily="17" charset="-128"/>
              <a:cs typeface="Times New Roman" panose="02020603050405020304" pitchFamily="18" charset="0"/>
            </a:endParaRPr>
          </a:p>
        </p:txBody>
      </p:sp>
    </p:spTree>
    <p:extLst>
      <p:ext uri="{BB962C8B-B14F-4D97-AF65-F5344CB8AC3E}">
        <p14:creationId xmlns:p14="http://schemas.microsoft.com/office/powerpoint/2010/main" val="29545478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550F7F04-607D-59E5-09FC-1A1354B4C6F3}"/>
              </a:ext>
            </a:extLst>
          </p:cNvPr>
          <p:cNvSpPr txBox="1"/>
          <p:nvPr/>
        </p:nvSpPr>
        <p:spPr>
          <a:xfrm>
            <a:off x="176676" y="210393"/>
            <a:ext cx="11838648" cy="6247864"/>
          </a:xfrm>
          <a:prstGeom prst="rect">
            <a:avLst/>
          </a:prstGeom>
          <a:noFill/>
        </p:spPr>
        <p:txBody>
          <a:bodyPr wrap="square">
            <a:spAutoFit/>
          </a:bodyPr>
          <a:lstStyle/>
          <a:p>
            <a:pPr algn="just"/>
            <a:r>
              <a:rPr lang="ja-JP" altLang="ja-JP" sz="2000" b="1" kern="100" dirty="0">
                <a:solidFill>
                  <a:srgbClr val="FF00FF"/>
                </a:solidFill>
                <a:effectLst/>
                <a:latin typeface="ＭＳ 明朝" panose="02020609040205080304" pitchFamily="17" charset="-128"/>
                <a:ea typeface="ＭＳ 明朝" panose="02020609040205080304" pitchFamily="17" charset="-128"/>
                <a:cs typeface="Times New Roman" panose="02020603050405020304" pitchFamily="18" charset="0"/>
              </a:rPr>
              <a:t>№</a:t>
            </a:r>
            <a:r>
              <a:rPr lang="en-US" altLang="ja-JP" sz="2000" b="1" kern="100" dirty="0">
                <a:solidFill>
                  <a:srgbClr val="FF00FF"/>
                </a:solidFill>
                <a:effectLst/>
                <a:latin typeface="ＭＳ 明朝" panose="02020609040205080304" pitchFamily="17" charset="-128"/>
                <a:ea typeface="ＭＳ 明朝" panose="02020609040205080304" pitchFamily="17" charset="-128"/>
                <a:cs typeface="Times New Roman" panose="02020603050405020304" pitchFamily="18" charset="0"/>
              </a:rPr>
              <a:t>29</a:t>
            </a:r>
            <a:endParaRPr lang="en-US" altLang="ja-JP" sz="2000" kern="100" dirty="0">
              <a:solidFill>
                <a:srgbClr val="FF00FF"/>
              </a:solidFill>
              <a:latin typeface="ＭＳ 明朝" panose="02020609040205080304" pitchFamily="17" charset="-128"/>
              <a:ea typeface="ＭＳ 明朝" panose="02020609040205080304" pitchFamily="17" charset="-128"/>
              <a:cs typeface="Times New Roman" panose="02020603050405020304" pitchFamily="18" charset="0"/>
            </a:endParaRPr>
          </a:p>
          <a:p>
            <a:pPr algn="ctr"/>
            <a:r>
              <a:rPr lang="ja-JP" altLang="en-US" sz="2000" b="1" kern="100" dirty="0">
                <a:solidFill>
                  <a:srgbClr val="FF0000"/>
                </a:solidFill>
                <a:effectLst/>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rPr>
              <a:t>知っておくべき</a:t>
            </a:r>
            <a:r>
              <a:rPr lang="ja-JP" altLang="ja-JP" sz="2000" b="1" kern="100" dirty="0">
                <a:solidFill>
                  <a:srgbClr val="FF0000"/>
                </a:solidFill>
                <a:effectLst/>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rPr>
              <a:t>【令和４年６月警察庁通達】</a:t>
            </a:r>
            <a:endParaRPr lang="en-US" altLang="ja-JP" sz="2000" b="1" kern="100" dirty="0">
              <a:solidFill>
                <a:srgbClr val="FF0000"/>
              </a:solidFill>
              <a:effectLst/>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endParaRPr>
          </a:p>
          <a:p>
            <a:pPr indent="153035" algn="just"/>
            <a:endParaRPr lang="ja-JP"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indent="152400" algn="just"/>
            <a:r>
              <a:rPr lang="ja-JP"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rPr>
              <a:t>警察署との普段からの連携（警察との連携体制の構築）は、</a:t>
            </a:r>
            <a:r>
              <a:rPr lang="en-US" altLang="ja-JP" sz="2000" b="1"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①</a:t>
            </a:r>
            <a:r>
              <a:rPr lang="ja-JP" altLang="ja-JP" sz="2000" b="1" u="sng"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事前に相談しておくことで具体的な事件の勃発において迅速な対応が可能となること</a:t>
            </a:r>
            <a:r>
              <a:rPr lang="ja-JP" altLang="ja-JP" sz="2000"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a:t>
            </a:r>
            <a:r>
              <a:rPr lang="en-US" altLang="ja-JP" sz="2000" b="1"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②</a:t>
            </a:r>
            <a:r>
              <a:rPr lang="ja-JP" altLang="ja-JP" sz="2000" b="1" u="sng"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「警察に事前相談をしており、いつにても警察の協力を得られる」ということだけで病院のスタッフ職員が安心すること</a:t>
            </a:r>
            <a:r>
              <a:rPr lang="ja-JP" altLang="ja-JP" sz="2000"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a:t>
            </a:r>
            <a:r>
              <a:rPr lang="en-US" altLang="ja-JP" sz="2000" b="1"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③</a:t>
            </a:r>
            <a:r>
              <a:rPr lang="ja-JP" altLang="ja-JP" sz="2000" b="1" u="sng"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ペイハラ患者・家族も「警察との連携対応がなされている」ということを院内放送や院内ポスターで知るだけでペイハラ言動がおさまる場合がある（抑止・予防につながる）こと</a:t>
            </a:r>
            <a:r>
              <a:rPr lang="ja-JP"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rPr>
              <a:t>等という効果が認められます。</a:t>
            </a:r>
            <a:endParaRPr lang="en-US"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indent="152400" algn="just"/>
            <a:endParaRPr lang="en-US"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indent="152400" algn="just"/>
            <a:r>
              <a:rPr lang="ja-JP"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rPr>
              <a:t>その意味では、</a:t>
            </a:r>
            <a:r>
              <a:rPr lang="ja-JP" altLang="en-US" sz="2000" b="1" kern="100" dirty="0">
                <a:solidFill>
                  <a:srgbClr val="FF00FF"/>
                </a:solidFill>
                <a:effectLst/>
                <a:latin typeface="ＭＳ 明朝" panose="02020609040205080304" pitchFamily="17" charset="-128"/>
                <a:ea typeface="ＭＳ 明朝" panose="02020609040205080304" pitchFamily="17" charset="-128"/>
                <a:cs typeface="Times New Roman" panose="02020603050405020304" pitchFamily="18" charset="0"/>
              </a:rPr>
              <a:t>“</a:t>
            </a:r>
            <a:r>
              <a:rPr lang="ja-JP" altLang="ja-JP" sz="2000" b="1" u="sng" kern="100" dirty="0">
                <a:solidFill>
                  <a:srgbClr val="FF00FF"/>
                </a:solidFill>
                <a:effectLst/>
                <a:latin typeface="ＭＳ 明朝" panose="02020609040205080304" pitchFamily="17" charset="-128"/>
                <a:ea typeface="ＭＳ 明朝" panose="02020609040205080304" pitchFamily="17" charset="-128"/>
                <a:cs typeface="Times New Roman" panose="02020603050405020304" pitchFamily="18" charset="0"/>
              </a:rPr>
              <a:t>都道府県警との連携ポスター</a:t>
            </a:r>
            <a:r>
              <a:rPr lang="ja-JP" altLang="en-US" sz="2000" b="1" u="sng" kern="100" dirty="0">
                <a:solidFill>
                  <a:srgbClr val="FF00FF"/>
                </a:solidFill>
                <a:effectLst/>
                <a:latin typeface="ＭＳ 明朝" panose="02020609040205080304" pitchFamily="17" charset="-128"/>
                <a:ea typeface="ＭＳ 明朝" panose="02020609040205080304" pitchFamily="17" charset="-128"/>
                <a:cs typeface="Times New Roman" panose="02020603050405020304" pitchFamily="18" charset="0"/>
              </a:rPr>
              <a:t>”</a:t>
            </a:r>
            <a:r>
              <a:rPr lang="ja-JP" altLang="ja-JP" sz="2000" u="sng" kern="100" dirty="0">
                <a:effectLst/>
                <a:latin typeface="ＭＳ 明朝" panose="02020609040205080304" pitchFamily="17" charset="-128"/>
                <a:ea typeface="ＭＳ 明朝" panose="02020609040205080304" pitchFamily="17" charset="-128"/>
                <a:cs typeface="Times New Roman" panose="02020603050405020304" pitchFamily="18" charset="0"/>
              </a:rPr>
              <a:t>（</a:t>
            </a:r>
            <a:r>
              <a:rPr lang="ja-JP" altLang="en-US" sz="2000" u="sng" kern="100" dirty="0">
                <a:solidFill>
                  <a:srgbClr val="FF00FF"/>
                </a:solidFill>
                <a:latin typeface="ＭＳ 明朝" panose="02020609040205080304" pitchFamily="17" charset="-128"/>
                <a:ea typeface="ＭＳ 明朝" panose="02020609040205080304" pitchFamily="17" charset="-128"/>
                <a:cs typeface="Times New Roman" panose="02020603050405020304" pitchFamily="18" charset="0"/>
              </a:rPr>
              <a:t>次頁</a:t>
            </a:r>
            <a:r>
              <a:rPr lang="ja-JP" altLang="en-US" sz="2000" u="sng" kern="100" dirty="0">
                <a:latin typeface="ＭＳ 明朝" panose="02020609040205080304" pitchFamily="17" charset="-128"/>
                <a:ea typeface="ＭＳ 明朝" panose="02020609040205080304" pitchFamily="17" charset="-128"/>
                <a:cs typeface="Times New Roman" panose="02020603050405020304" pitchFamily="18" charset="0"/>
              </a:rPr>
              <a:t>のとおり、</a:t>
            </a:r>
            <a:r>
              <a:rPr lang="ja-JP" altLang="ja-JP" sz="2000" u="sng" kern="100" dirty="0">
                <a:effectLst/>
                <a:latin typeface="ＭＳ 明朝" panose="02020609040205080304" pitchFamily="17" charset="-128"/>
                <a:ea typeface="ＭＳ 明朝" panose="02020609040205080304" pitchFamily="17" charset="-128"/>
                <a:cs typeface="Times New Roman" panose="02020603050405020304" pitchFamily="18" charset="0"/>
              </a:rPr>
              <a:t>例えば</a:t>
            </a:r>
            <a:r>
              <a:rPr lang="ja-JP" altLang="en-US" sz="2000" u="sng" kern="100" dirty="0">
                <a:effectLst/>
                <a:latin typeface="ＭＳ 明朝" panose="02020609040205080304" pitchFamily="17" charset="-128"/>
                <a:ea typeface="ＭＳ 明朝" panose="02020609040205080304" pitchFamily="17" charset="-128"/>
                <a:cs typeface="Times New Roman" panose="02020603050405020304" pitchFamily="18" charset="0"/>
              </a:rPr>
              <a:t>実際に</a:t>
            </a:r>
            <a:r>
              <a:rPr lang="ja-JP" altLang="ja-JP" sz="2000" u="sng" kern="100" dirty="0">
                <a:effectLst/>
                <a:latin typeface="ＭＳ 明朝" panose="02020609040205080304" pitchFamily="17" charset="-128"/>
                <a:ea typeface="ＭＳ 明朝" panose="02020609040205080304" pitchFamily="17" charset="-128"/>
                <a:cs typeface="Times New Roman" panose="02020603050405020304" pitchFamily="18" charset="0"/>
              </a:rPr>
              <a:t>、</a:t>
            </a:r>
            <a:r>
              <a:rPr lang="ja-JP" altLang="ja-JP" sz="2000" u="sng" kern="100" dirty="0">
                <a:solidFill>
                  <a:srgbClr val="FF00FF"/>
                </a:solidFill>
                <a:effectLst/>
                <a:latin typeface="ＭＳ 明朝" panose="02020609040205080304" pitchFamily="17" charset="-128"/>
                <a:ea typeface="ＭＳ 明朝" panose="02020609040205080304" pitchFamily="17" charset="-128"/>
                <a:cs typeface="Times New Roman" panose="02020603050405020304" pitchFamily="18" charset="0"/>
              </a:rPr>
              <a:t>長崎県医師会</a:t>
            </a:r>
            <a:r>
              <a:rPr lang="ja-JP" altLang="en-US" sz="2000" u="sng" kern="100" dirty="0">
                <a:solidFill>
                  <a:srgbClr val="FF00FF"/>
                </a:solidFill>
                <a:effectLst/>
                <a:latin typeface="ＭＳ 明朝" panose="02020609040205080304" pitchFamily="17" charset="-128"/>
                <a:ea typeface="ＭＳ 明朝" panose="02020609040205080304" pitchFamily="17" charset="-128"/>
                <a:cs typeface="Times New Roman" panose="02020603050405020304" pitchFamily="18" charset="0"/>
              </a:rPr>
              <a:t>と</a:t>
            </a:r>
            <a:r>
              <a:rPr lang="ja-JP" altLang="ja-JP" sz="2000" u="sng" kern="100" dirty="0">
                <a:solidFill>
                  <a:srgbClr val="FF00FF"/>
                </a:solidFill>
                <a:effectLst/>
                <a:latin typeface="ＭＳ 明朝" panose="02020609040205080304" pitchFamily="17" charset="-128"/>
                <a:ea typeface="ＭＳ 明朝" panose="02020609040205080304" pitchFamily="17" charset="-128"/>
                <a:cs typeface="Times New Roman" panose="02020603050405020304" pitchFamily="18" charset="0"/>
              </a:rPr>
              <a:t>長崎県警との連携ポスター</a:t>
            </a:r>
            <a:r>
              <a:rPr lang="ja-JP" altLang="en-US" sz="2000" u="sng" kern="100" dirty="0">
                <a:latin typeface="ＭＳ 明朝" panose="02020609040205080304" pitchFamily="17" charset="-128"/>
                <a:ea typeface="ＭＳ 明朝" panose="02020609040205080304" pitchFamily="17" charset="-128"/>
                <a:cs typeface="Times New Roman" panose="02020603050405020304" pitchFamily="18" charset="0"/>
              </a:rPr>
              <a:t>等</a:t>
            </a:r>
            <a:r>
              <a:rPr lang="ja-JP" altLang="en-US" sz="2000" u="sng" kern="100" dirty="0">
                <a:effectLst/>
                <a:latin typeface="ＭＳ 明朝" panose="02020609040205080304" pitchFamily="17" charset="-128"/>
                <a:ea typeface="ＭＳ 明朝" panose="02020609040205080304" pitchFamily="17" charset="-128"/>
                <a:cs typeface="Times New Roman" panose="02020603050405020304" pitchFamily="18" charset="0"/>
              </a:rPr>
              <a:t>があります。</a:t>
            </a:r>
            <a:r>
              <a:rPr lang="ja-JP" altLang="ja-JP" sz="2000" u="sng" kern="100" dirty="0">
                <a:effectLst/>
                <a:latin typeface="ＭＳ 明朝" panose="02020609040205080304" pitchFamily="17" charset="-128"/>
                <a:ea typeface="ＭＳ 明朝" panose="02020609040205080304" pitchFamily="17" charset="-128"/>
                <a:cs typeface="Times New Roman" panose="02020603050405020304" pitchFamily="18" charset="0"/>
              </a:rPr>
              <a:t>）</a:t>
            </a:r>
            <a:r>
              <a:rPr lang="ja-JP" altLang="en-US" sz="2000" u="sng" kern="100" dirty="0">
                <a:effectLst/>
                <a:latin typeface="ＭＳ 明朝" panose="02020609040205080304" pitchFamily="17" charset="-128"/>
                <a:ea typeface="ＭＳ 明朝" panose="02020609040205080304" pitchFamily="17" charset="-128"/>
                <a:cs typeface="Times New Roman" panose="02020603050405020304" pitchFamily="18" charset="0"/>
              </a:rPr>
              <a:t>等</a:t>
            </a:r>
            <a:r>
              <a:rPr lang="ja-JP" altLang="ja-JP" sz="2000" u="sng" kern="100" dirty="0">
                <a:effectLst/>
                <a:latin typeface="ＭＳ 明朝" panose="02020609040205080304" pitchFamily="17" charset="-128"/>
                <a:ea typeface="ＭＳ 明朝" panose="02020609040205080304" pitchFamily="17" charset="-128"/>
                <a:cs typeface="Times New Roman" panose="02020603050405020304" pitchFamily="18" charset="0"/>
              </a:rPr>
              <a:t>を院内に掲示することはペイハラの抑止につながりますし、また、病院職員を安心させることにもつながります</a:t>
            </a:r>
            <a:r>
              <a:rPr lang="ja-JP"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rPr>
              <a:t>。</a:t>
            </a:r>
            <a:endParaRPr lang="en-US"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indent="152400" algn="just"/>
            <a:endParaRPr lang="ja-JP"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indent="152400" algn="just"/>
            <a:r>
              <a:rPr lang="ja-JP"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rPr>
              <a:t>令和３年（</a:t>
            </a:r>
            <a:r>
              <a:rPr lang="en-US"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rPr>
              <a:t>2021</a:t>
            </a:r>
            <a:r>
              <a:rPr lang="ja-JP"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rPr>
              <a:t>年）１２月に大阪北区のクリニックで放火され、院長や患者ら２６人が死亡した事件が、令和４年（</a:t>
            </a:r>
            <a:r>
              <a:rPr lang="en-US"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rPr>
              <a:t>2022</a:t>
            </a:r>
            <a:r>
              <a:rPr lang="ja-JP"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rPr>
              <a:t>年）１月には埼玉県ふじみ野市で訪問在宅医療をおこなう医師が銃で撃たれて亡くなった事件が起きましたが、そのことを契機として、日本医師会は警察庁に対し“医療従事者の安全確保に関する要請”を行い、</a:t>
            </a:r>
            <a:r>
              <a:rPr lang="ja-JP" altLang="ja-JP" sz="2000" u="sng" kern="100" dirty="0">
                <a:solidFill>
                  <a:srgbClr val="FF0000"/>
                </a:solidFill>
                <a:effectLst/>
                <a:latin typeface="ＭＳ 明朝" panose="02020609040205080304" pitchFamily="17" charset="-128"/>
                <a:ea typeface="ＭＳ 明朝" panose="02020609040205080304" pitchFamily="17" charset="-128"/>
                <a:cs typeface="Times New Roman" panose="02020603050405020304" pitchFamily="18" charset="0"/>
              </a:rPr>
              <a:t>令和４年６月２０日、</a:t>
            </a:r>
            <a:r>
              <a:rPr lang="ja-JP" altLang="ja-JP" sz="2000" b="1" u="sng" kern="100" dirty="0">
                <a:solidFill>
                  <a:srgbClr val="FF0000"/>
                </a:solidFill>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警察庁は、都道府県警に対し、①</a:t>
            </a:r>
            <a:r>
              <a:rPr lang="ja-JP" altLang="ja-JP" sz="2000" b="1" u="dbl" kern="100" dirty="0">
                <a:solidFill>
                  <a:srgbClr val="FF0000"/>
                </a:solidFill>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各都道府県医師会との間で医療従事者等の安全確保を図る</a:t>
            </a:r>
            <a:r>
              <a:rPr lang="ja-JP" altLang="ja-JP" sz="2000" b="1" u="sng" kern="100" dirty="0">
                <a:solidFill>
                  <a:srgbClr val="FF0000"/>
                </a:solidFill>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とともに、②</a:t>
            </a:r>
            <a:r>
              <a:rPr lang="ja-JP" altLang="ja-JP" sz="2000" b="1" u="dbl" kern="100" dirty="0">
                <a:solidFill>
                  <a:srgbClr val="FF0000"/>
                </a:solidFill>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各都道府県医師会等からの相談、１１０番通報等がなされた場合には、その内容に応じて指導、助言、検挙等の必要な措置を確実に講ずる</a:t>
            </a:r>
            <a:r>
              <a:rPr lang="ja-JP" altLang="ja-JP" sz="2000" b="1" u="sng" kern="100" dirty="0">
                <a:solidFill>
                  <a:srgbClr val="FF0000"/>
                </a:solidFill>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よう通達を発しています</a:t>
            </a:r>
            <a:r>
              <a:rPr lang="ja-JP" altLang="ja-JP" sz="2000" b="1" kern="100" dirty="0">
                <a:effectLst/>
                <a:latin typeface="ＭＳ 明朝" panose="02020609040205080304" pitchFamily="17" charset="-128"/>
                <a:ea typeface="ＭＳ 明朝" panose="02020609040205080304" pitchFamily="17" charset="-128"/>
                <a:cs typeface="Times New Roman" panose="02020603050405020304" pitchFamily="18" charset="0"/>
              </a:rPr>
              <a:t>（以下「令和４年６月付警察庁通達」</a:t>
            </a:r>
            <a:r>
              <a:rPr lang="ja-JP"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rPr>
              <a:t>といいます。）。</a:t>
            </a:r>
          </a:p>
        </p:txBody>
      </p:sp>
    </p:spTree>
    <p:extLst>
      <p:ext uri="{BB962C8B-B14F-4D97-AF65-F5344CB8AC3E}">
        <p14:creationId xmlns:p14="http://schemas.microsoft.com/office/powerpoint/2010/main" val="39162612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テキスト&#10;&#10;自動的に生成された説明">
            <a:extLst>
              <a:ext uri="{FF2B5EF4-FFF2-40B4-BE49-F238E27FC236}">
                <a16:creationId xmlns:a16="http://schemas.microsoft.com/office/drawing/2014/main" id="{DD194C17-4E30-AC6B-B267-A37DB5A0B6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7746" y="0"/>
            <a:ext cx="4848254" cy="6858000"/>
          </a:xfrm>
          <a:prstGeom prst="rect">
            <a:avLst/>
          </a:prstGeom>
        </p:spPr>
      </p:pic>
      <p:pic>
        <p:nvPicPr>
          <p:cNvPr id="5" name="図 4" descr="テキスト が含まれている画像&#10;&#10;自動的に生成された説明">
            <a:extLst>
              <a:ext uri="{FF2B5EF4-FFF2-40B4-BE49-F238E27FC236}">
                <a16:creationId xmlns:a16="http://schemas.microsoft.com/office/drawing/2014/main" id="{9E77E768-F479-8710-6EC9-3C4BA4FABF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1097" y="0"/>
            <a:ext cx="4848254" cy="6858000"/>
          </a:xfrm>
          <a:prstGeom prst="rect">
            <a:avLst/>
          </a:prstGeom>
        </p:spPr>
      </p:pic>
      <p:sp>
        <p:nvSpPr>
          <p:cNvPr id="4" name="テキスト ボックス 3">
            <a:extLst>
              <a:ext uri="{FF2B5EF4-FFF2-40B4-BE49-F238E27FC236}">
                <a16:creationId xmlns:a16="http://schemas.microsoft.com/office/drawing/2014/main" id="{C8FA1737-E819-A07C-4C2A-092698EA9E8A}"/>
              </a:ext>
            </a:extLst>
          </p:cNvPr>
          <p:cNvSpPr txBox="1"/>
          <p:nvPr/>
        </p:nvSpPr>
        <p:spPr>
          <a:xfrm>
            <a:off x="175491" y="175491"/>
            <a:ext cx="949707" cy="400110"/>
          </a:xfrm>
          <a:prstGeom prst="rect">
            <a:avLst/>
          </a:prstGeom>
          <a:noFill/>
        </p:spPr>
        <p:txBody>
          <a:bodyPr wrap="square" rtlCol="0">
            <a:spAutoFit/>
          </a:bodyPr>
          <a:lstStyle/>
          <a:p>
            <a:r>
              <a:rPr kumimoji="1" lang="en-US" altLang="ja-JP" sz="2000" dirty="0">
                <a:solidFill>
                  <a:srgbClr val="FF00FF"/>
                </a:solidFill>
                <a:latin typeface="Century" panose="02040604050505020304" pitchFamily="18" charset="0"/>
                <a:ea typeface="ＭＳ Ｐ明朝" panose="02020600040205080304" pitchFamily="18" charset="-128"/>
              </a:rPr>
              <a:t>No.30</a:t>
            </a:r>
            <a:endParaRPr kumimoji="1" lang="ja-JP" altLang="en-US" sz="2000" dirty="0">
              <a:solidFill>
                <a:srgbClr val="FF00FF"/>
              </a:solidFill>
              <a:latin typeface="Century" panose="02040604050505020304" pitchFamily="18" charset="0"/>
              <a:ea typeface="ＭＳ Ｐ明朝" panose="02020600040205080304" pitchFamily="18" charset="-128"/>
            </a:endParaRPr>
          </a:p>
        </p:txBody>
      </p:sp>
    </p:spTree>
    <p:extLst>
      <p:ext uri="{BB962C8B-B14F-4D97-AF65-F5344CB8AC3E}">
        <p14:creationId xmlns:p14="http://schemas.microsoft.com/office/powerpoint/2010/main" val="30714441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550F7F04-607D-59E5-09FC-1A1354B4C6F3}"/>
              </a:ext>
            </a:extLst>
          </p:cNvPr>
          <p:cNvSpPr txBox="1"/>
          <p:nvPr/>
        </p:nvSpPr>
        <p:spPr>
          <a:xfrm>
            <a:off x="150549" y="210393"/>
            <a:ext cx="11838648" cy="5632311"/>
          </a:xfrm>
          <a:prstGeom prst="rect">
            <a:avLst/>
          </a:prstGeom>
          <a:noFill/>
        </p:spPr>
        <p:txBody>
          <a:bodyPr wrap="square">
            <a:spAutoFit/>
          </a:bodyPr>
          <a:lstStyle/>
          <a:p>
            <a:pPr algn="just"/>
            <a:r>
              <a:rPr lang="ja-JP" altLang="ja-JP" sz="2000" b="1" kern="100" dirty="0">
                <a:solidFill>
                  <a:srgbClr val="FF00FF"/>
                </a:solidFill>
                <a:effectLst/>
                <a:latin typeface="ＭＳ 明朝" panose="02020609040205080304" pitchFamily="17" charset="-128"/>
                <a:ea typeface="ＭＳ 明朝" panose="02020609040205080304" pitchFamily="17" charset="-128"/>
                <a:cs typeface="Times New Roman" panose="02020603050405020304" pitchFamily="18" charset="0"/>
              </a:rPr>
              <a:t>№</a:t>
            </a:r>
            <a:r>
              <a:rPr lang="en-US" altLang="ja-JP" sz="2000" b="1" kern="100" dirty="0">
                <a:solidFill>
                  <a:srgbClr val="FF00FF"/>
                </a:solidFill>
                <a:effectLst/>
                <a:latin typeface="ＭＳ 明朝" panose="02020609040205080304" pitchFamily="17" charset="-128"/>
                <a:ea typeface="ＭＳ 明朝" panose="02020609040205080304" pitchFamily="17" charset="-128"/>
                <a:cs typeface="Times New Roman" panose="02020603050405020304" pitchFamily="18" charset="0"/>
              </a:rPr>
              <a:t>31</a:t>
            </a:r>
            <a:endParaRPr lang="ja-JP" altLang="ja-JP" sz="2000" kern="100" dirty="0">
              <a:solidFill>
                <a:srgbClr val="FF00FF"/>
              </a:solidFill>
              <a:effectLst/>
              <a:latin typeface="ＭＳ 明朝" panose="02020609040205080304" pitchFamily="17" charset="-128"/>
              <a:ea typeface="ＭＳ 明朝" panose="02020609040205080304" pitchFamily="17" charset="-128"/>
              <a:cs typeface="Times New Roman" panose="02020603050405020304" pitchFamily="18" charset="0"/>
            </a:endParaRPr>
          </a:p>
          <a:p>
            <a:pPr algn="just"/>
            <a:r>
              <a:rPr lang="en-US"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rPr>
              <a:t> </a:t>
            </a:r>
            <a:endParaRPr lang="en-US" altLang="ja-JP" sz="2000" kern="100" dirty="0">
              <a:latin typeface="ＭＳ 明朝" panose="02020609040205080304" pitchFamily="17" charset="-128"/>
              <a:ea typeface="ＭＳ 明朝" panose="02020609040205080304" pitchFamily="17" charset="-128"/>
              <a:cs typeface="Times New Roman" panose="02020603050405020304" pitchFamily="18" charset="0"/>
            </a:endParaRPr>
          </a:p>
          <a:p>
            <a:pPr algn="just"/>
            <a:r>
              <a:rPr lang="ja-JP" altLang="en-US" sz="2000" b="1"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　３</a:t>
            </a:r>
            <a:r>
              <a:rPr lang="ja-JP" altLang="ja-JP" sz="2000" b="1"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　ペイシェントハラスメントへの現場対応</a:t>
            </a:r>
            <a:endParaRPr lang="en-US" altLang="ja-JP" sz="2000" b="1"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endParaRPr>
          </a:p>
          <a:p>
            <a:pPr algn="just"/>
            <a:r>
              <a:rPr lang="ja-JP" altLang="en-US" sz="2000" b="1"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　　　</a:t>
            </a:r>
            <a:endParaRPr lang="en-US" altLang="ja-JP" sz="2000" kern="100" dirty="0">
              <a:latin typeface="ＭＳ 明朝" panose="02020609040205080304" pitchFamily="17" charset="-128"/>
              <a:ea typeface="ＭＳ 明朝" panose="02020609040205080304" pitchFamily="17" charset="-128"/>
              <a:cs typeface="Times New Roman" panose="02020603050405020304" pitchFamily="18" charset="0"/>
            </a:endParaRPr>
          </a:p>
          <a:p>
            <a:pPr algn="just"/>
            <a:r>
              <a:rPr lang="ja-JP" altLang="en-US" sz="2000" b="1" kern="100" dirty="0">
                <a:effectLst/>
                <a:latin typeface="ＭＳ 明朝" panose="02020609040205080304" pitchFamily="17" charset="-128"/>
                <a:ea typeface="ＭＳ 明朝" panose="02020609040205080304" pitchFamily="17" charset="-128"/>
                <a:cs typeface="Times New Roman" panose="02020603050405020304" pitchFamily="18" charset="0"/>
              </a:rPr>
              <a:t>　　</a:t>
            </a:r>
            <a:r>
              <a:rPr lang="ja-JP" altLang="ja-JP" sz="2000" b="1" kern="100" dirty="0">
                <a:effectLst/>
                <a:highlight>
                  <a:srgbClr val="00FF00"/>
                </a:highlight>
                <a:latin typeface="ＭＳ 明朝" panose="02020609040205080304" pitchFamily="17" charset="-128"/>
                <a:ea typeface="ＭＳ 明朝" panose="02020609040205080304" pitchFamily="17" charset="-128"/>
                <a:cs typeface="Times New Roman" panose="02020603050405020304" pitchFamily="18" charset="0"/>
              </a:rPr>
              <a:t>①　</a:t>
            </a:r>
            <a:r>
              <a:rPr lang="ja-JP" altLang="ja-JP" sz="2000" b="1" u="sng" kern="100" dirty="0">
                <a:effectLst>
                  <a:outerShdw blurRad="38100" dist="38100" dir="2700000" algn="tl">
                    <a:srgbClr val="000000">
                      <a:alpha val="43137"/>
                    </a:srgbClr>
                  </a:outerShdw>
                </a:effectLst>
                <a:highlight>
                  <a:srgbClr val="00FF00"/>
                </a:highlight>
                <a:latin typeface="ＭＳ 明朝" panose="02020609040205080304" pitchFamily="17" charset="-128"/>
                <a:ea typeface="ＭＳ 明朝" panose="02020609040205080304" pitchFamily="17" charset="-128"/>
                <a:cs typeface="Times New Roman" panose="02020603050405020304" pitchFamily="18" charset="0"/>
              </a:rPr>
              <a:t>タイプの区分に従った対処法（ペイハラのタイプを判別することの重要性）</a:t>
            </a:r>
            <a:endParaRPr lang="en-US" altLang="ja-JP" sz="2000" b="1" u="sng" kern="100" dirty="0">
              <a:effectLst>
                <a:outerShdw blurRad="38100" dist="38100" dir="2700000" algn="tl">
                  <a:srgbClr val="000000">
                    <a:alpha val="43137"/>
                  </a:srgbClr>
                </a:outerShdw>
              </a:effectLst>
              <a:highlight>
                <a:srgbClr val="00FF00"/>
              </a:highlight>
              <a:latin typeface="ＭＳ 明朝" panose="02020609040205080304" pitchFamily="17" charset="-128"/>
              <a:ea typeface="ＭＳ 明朝" panose="02020609040205080304" pitchFamily="17" charset="-128"/>
              <a:cs typeface="Times New Roman" panose="02020603050405020304" pitchFamily="18" charset="0"/>
            </a:endParaRPr>
          </a:p>
          <a:p>
            <a:pPr indent="306070" algn="just"/>
            <a:endParaRPr lang="ja-JP" altLang="ja-JP" sz="2000" u="sng"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endParaRPr>
          </a:p>
          <a:p>
            <a:pPr indent="152400" algn="just"/>
            <a:r>
              <a:rPr lang="ja-JP" altLang="en-US" sz="2000" kern="100" dirty="0">
                <a:effectLst/>
                <a:latin typeface="ＭＳ 明朝" panose="02020609040205080304" pitchFamily="17" charset="-128"/>
                <a:ea typeface="ＭＳ 明朝" panose="02020609040205080304" pitchFamily="17" charset="-128"/>
                <a:cs typeface="Times New Roman" panose="02020603050405020304" pitchFamily="18" charset="0"/>
              </a:rPr>
              <a:t>　　 </a:t>
            </a:r>
            <a:r>
              <a:rPr lang="ja-JP"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rPr>
              <a:t>臨床現場におけるペイハラへの対処法の、</a:t>
            </a:r>
            <a:r>
              <a:rPr lang="ja-JP" altLang="ja-JP" sz="2000" u="sng" kern="100" dirty="0">
                <a:effectLst/>
                <a:latin typeface="ＭＳ 明朝" panose="02020609040205080304" pitchFamily="17" charset="-128"/>
                <a:ea typeface="ＭＳ 明朝" panose="02020609040205080304" pitchFamily="17" charset="-128"/>
                <a:cs typeface="Times New Roman" panose="02020603050405020304" pitchFamily="18" charset="0"/>
              </a:rPr>
              <a:t>その最初の段階において特に重要なことは、</a:t>
            </a:r>
            <a:endParaRPr lang="en-US" altLang="ja-JP" sz="2000" u="sng"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indent="152400" algn="just"/>
            <a:endParaRPr lang="en-US"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indent="152400" algn="just"/>
            <a:r>
              <a:rPr lang="en-US" altLang="ja-JP" sz="2000" b="1" kern="100" dirty="0">
                <a:solidFill>
                  <a:srgbClr val="FF0000"/>
                </a:solidFill>
                <a:effectLst/>
                <a:latin typeface="ＭＳ 明朝" panose="02020609040205080304" pitchFamily="17" charset="-128"/>
                <a:ea typeface="ＭＳ 明朝" panose="02020609040205080304" pitchFamily="17" charset="-128"/>
                <a:cs typeface="Times New Roman" panose="02020603050405020304" pitchFamily="18" charset="0"/>
              </a:rPr>
              <a:t>   </a:t>
            </a:r>
            <a:r>
              <a:rPr lang="ja-JP" altLang="en-US" sz="2000" b="1" kern="100" dirty="0">
                <a:solidFill>
                  <a:srgbClr val="FF0000"/>
                </a:solidFill>
                <a:effectLst/>
                <a:latin typeface="ＭＳ 明朝" panose="02020609040205080304" pitchFamily="17" charset="-128"/>
                <a:ea typeface="ＭＳ 明朝" panose="02020609040205080304" pitchFamily="17" charset="-128"/>
                <a:cs typeface="Times New Roman" panose="02020603050405020304" pitchFamily="18" charset="0"/>
              </a:rPr>
              <a:t>　</a:t>
            </a:r>
            <a:r>
              <a:rPr lang="ja-JP" altLang="en-US" sz="2000" b="1" kern="100" dirty="0">
                <a:solidFill>
                  <a:srgbClr val="FF0000"/>
                </a:solidFill>
                <a:latin typeface="ＭＳ 明朝" panose="02020609040205080304" pitchFamily="17" charset="-128"/>
                <a:ea typeface="ＭＳ 明朝" panose="02020609040205080304" pitchFamily="17" charset="-128"/>
                <a:cs typeface="Times New Roman" panose="02020603050405020304" pitchFamily="18" charset="0"/>
              </a:rPr>
              <a:t>タイプ</a:t>
            </a:r>
            <a:r>
              <a:rPr lang="en-US" altLang="ja-JP" sz="2000" b="1" kern="100" dirty="0">
                <a:solidFill>
                  <a:srgbClr val="FF0000"/>
                </a:solidFill>
                <a:latin typeface="ＭＳ 明朝" panose="02020609040205080304" pitchFamily="17" charset="-128"/>
                <a:ea typeface="ＭＳ 明朝" panose="02020609040205080304" pitchFamily="17" charset="-128"/>
                <a:cs typeface="Times New Roman" panose="02020603050405020304" pitchFamily="18" charset="0"/>
              </a:rPr>
              <a:t>Ⅰ</a:t>
            </a:r>
            <a:r>
              <a:rPr lang="ja-JP" altLang="en-US" sz="2000" b="1" kern="100" dirty="0">
                <a:solidFill>
                  <a:srgbClr val="FF0000"/>
                </a:solidFill>
                <a:latin typeface="ＭＳ 明朝" panose="02020609040205080304" pitchFamily="17" charset="-128"/>
                <a:ea typeface="ＭＳ 明朝" panose="02020609040205080304" pitchFamily="17" charset="-128"/>
                <a:cs typeface="Times New Roman" panose="02020603050405020304" pitchFamily="18" charset="0"/>
              </a:rPr>
              <a:t>：</a:t>
            </a:r>
            <a:r>
              <a:rPr lang="ja-JP" altLang="ja-JP" sz="2000" b="1" kern="100" dirty="0">
                <a:solidFill>
                  <a:srgbClr val="FF0000"/>
                </a:solidFill>
                <a:effectLst/>
                <a:latin typeface="ＭＳ 明朝" panose="02020609040205080304" pitchFamily="17" charset="-128"/>
                <a:ea typeface="ＭＳ 明朝" panose="02020609040205080304" pitchFamily="17" charset="-128"/>
                <a:cs typeface="Times New Roman" panose="02020603050405020304" pitchFamily="18" charset="0"/>
              </a:rPr>
              <a:t>「育てられた（育ててしまわった）ペイハラ患者・家族」</a:t>
            </a:r>
            <a:r>
              <a:rPr lang="ja-JP"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rPr>
              <a:t>なのか</a:t>
            </a:r>
            <a:endParaRPr lang="en-US"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indent="152400" algn="just"/>
            <a:r>
              <a:rPr lang="ja-JP" altLang="en-US" sz="2000" kern="100" dirty="0">
                <a:latin typeface="ＭＳ 明朝" panose="02020609040205080304" pitchFamily="17" charset="-128"/>
                <a:ea typeface="ＭＳ 明朝" panose="02020609040205080304" pitchFamily="17" charset="-128"/>
                <a:cs typeface="Times New Roman" panose="02020603050405020304" pitchFamily="18" charset="0"/>
              </a:rPr>
              <a:t>　　　</a:t>
            </a:r>
            <a:endParaRPr lang="en-US" altLang="ja-JP" sz="2000" kern="100" dirty="0">
              <a:latin typeface="ＭＳ 明朝" panose="02020609040205080304" pitchFamily="17" charset="-128"/>
              <a:ea typeface="ＭＳ 明朝" panose="02020609040205080304" pitchFamily="17" charset="-128"/>
              <a:cs typeface="Times New Roman" panose="02020603050405020304" pitchFamily="18" charset="0"/>
            </a:endParaRPr>
          </a:p>
          <a:p>
            <a:pPr indent="152400" algn="just"/>
            <a:r>
              <a:rPr lang="ja-JP" altLang="en-US" sz="2000" kern="100" dirty="0">
                <a:effectLst/>
                <a:latin typeface="ＭＳ 明朝" panose="02020609040205080304" pitchFamily="17" charset="-128"/>
                <a:ea typeface="ＭＳ 明朝" panose="02020609040205080304" pitchFamily="17" charset="-128"/>
                <a:cs typeface="Times New Roman" panose="02020603050405020304" pitchFamily="18" charset="0"/>
              </a:rPr>
              <a:t>　　　　</a:t>
            </a:r>
            <a:r>
              <a:rPr lang="ja-JP"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rPr>
              <a:t>それとも</a:t>
            </a:r>
            <a:endParaRPr lang="en-US"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indent="152400" algn="just"/>
            <a:endParaRPr lang="en-US" altLang="ja-JP" sz="2000" b="1" kern="100" dirty="0">
              <a:solidFill>
                <a:srgbClr val="00B0F0"/>
              </a:solidFill>
              <a:latin typeface="ＭＳ 明朝" panose="02020609040205080304" pitchFamily="17" charset="-128"/>
              <a:ea typeface="ＭＳ 明朝" panose="02020609040205080304" pitchFamily="17" charset="-128"/>
              <a:cs typeface="Times New Roman" panose="02020603050405020304" pitchFamily="18" charset="0"/>
            </a:endParaRPr>
          </a:p>
          <a:p>
            <a:pPr indent="152400" algn="just"/>
            <a:r>
              <a:rPr lang="ja-JP" altLang="en-US" sz="2000" b="1" kern="100" dirty="0">
                <a:solidFill>
                  <a:srgbClr val="00B0F0"/>
                </a:solidFill>
                <a:latin typeface="ＭＳ 明朝" panose="02020609040205080304" pitchFamily="17" charset="-128"/>
                <a:ea typeface="ＭＳ 明朝" panose="02020609040205080304" pitchFamily="17" charset="-128"/>
                <a:cs typeface="Times New Roman" panose="02020603050405020304" pitchFamily="18" charset="0"/>
              </a:rPr>
              <a:t>　　 タイプ</a:t>
            </a:r>
            <a:r>
              <a:rPr lang="en-US" altLang="ja-JP" sz="2000" b="1" kern="100" dirty="0">
                <a:solidFill>
                  <a:srgbClr val="00B0F0"/>
                </a:solidFill>
                <a:latin typeface="ＭＳ 明朝" panose="02020609040205080304" pitchFamily="17" charset="-128"/>
                <a:ea typeface="ＭＳ 明朝" panose="02020609040205080304" pitchFamily="17" charset="-128"/>
                <a:cs typeface="Times New Roman" panose="02020603050405020304" pitchFamily="18" charset="0"/>
              </a:rPr>
              <a:t>Ⅱ</a:t>
            </a:r>
            <a:r>
              <a:rPr lang="ja-JP" altLang="en-US" sz="2000" b="1" kern="100" dirty="0">
                <a:solidFill>
                  <a:srgbClr val="00B0F0"/>
                </a:solidFill>
                <a:latin typeface="ＭＳ 明朝" panose="02020609040205080304" pitchFamily="17" charset="-128"/>
                <a:ea typeface="ＭＳ 明朝" panose="02020609040205080304" pitchFamily="17" charset="-128"/>
                <a:cs typeface="Times New Roman" panose="02020603050405020304" pitchFamily="18" charset="0"/>
              </a:rPr>
              <a:t>：</a:t>
            </a:r>
            <a:r>
              <a:rPr lang="ja-JP" altLang="ja-JP" sz="2000" b="1" kern="100" dirty="0">
                <a:solidFill>
                  <a:srgbClr val="00B0F0"/>
                </a:solidFill>
                <a:effectLst/>
                <a:latin typeface="ＭＳ 明朝" panose="02020609040205080304" pitchFamily="17" charset="-128"/>
                <a:ea typeface="ＭＳ 明朝" panose="02020609040205080304" pitchFamily="17" charset="-128"/>
                <a:cs typeface="Times New Roman" panose="02020603050405020304" pitchFamily="18" charset="0"/>
              </a:rPr>
              <a:t>「不可逆的又は生来的なペイハラ患者・家族」</a:t>
            </a:r>
            <a:r>
              <a:rPr lang="ja-JP" altLang="en-US" sz="2000" b="1" kern="100" dirty="0">
                <a:solidFill>
                  <a:srgbClr val="00B0F0"/>
                </a:solidFill>
                <a:effectLst/>
                <a:latin typeface="ＭＳ 明朝" panose="02020609040205080304" pitchFamily="17" charset="-128"/>
                <a:ea typeface="ＭＳ 明朝" panose="02020609040205080304" pitchFamily="17" charset="-128"/>
                <a:cs typeface="Times New Roman" panose="02020603050405020304" pitchFamily="18" charset="0"/>
              </a:rPr>
              <a:t>（タイプ</a:t>
            </a:r>
            <a:r>
              <a:rPr lang="en-US" altLang="ja-JP" sz="2000" b="1" kern="100" dirty="0">
                <a:solidFill>
                  <a:srgbClr val="00B0F0"/>
                </a:solidFill>
                <a:effectLst/>
                <a:latin typeface="ＭＳ 明朝" panose="02020609040205080304" pitchFamily="17" charset="-128"/>
                <a:ea typeface="ＭＳ 明朝" panose="02020609040205080304" pitchFamily="17" charset="-128"/>
                <a:cs typeface="Times New Roman" panose="02020603050405020304" pitchFamily="18" charset="0"/>
              </a:rPr>
              <a:t>Ⅱ</a:t>
            </a:r>
            <a:r>
              <a:rPr lang="ja-JP" altLang="en-US" sz="2000" b="1" kern="100" dirty="0">
                <a:solidFill>
                  <a:srgbClr val="00B0F0"/>
                </a:solidFill>
                <a:effectLst/>
                <a:latin typeface="ＭＳ 明朝" panose="02020609040205080304" pitchFamily="17" charset="-128"/>
                <a:ea typeface="ＭＳ 明朝" panose="02020609040205080304" pitchFamily="17" charset="-128"/>
                <a:cs typeface="Times New Roman" panose="02020603050405020304" pitchFamily="18" charset="0"/>
              </a:rPr>
              <a:t>）</a:t>
            </a:r>
            <a:endParaRPr lang="en-US" altLang="ja-JP" sz="2000" b="1" kern="100" dirty="0">
              <a:solidFill>
                <a:srgbClr val="00B0F0"/>
              </a:solidFill>
              <a:latin typeface="ＭＳ 明朝" panose="02020609040205080304" pitchFamily="17" charset="-128"/>
              <a:ea typeface="ＭＳ 明朝" panose="02020609040205080304" pitchFamily="17" charset="-128"/>
              <a:cs typeface="Times New Roman" panose="02020603050405020304" pitchFamily="18" charset="0"/>
            </a:endParaRPr>
          </a:p>
          <a:p>
            <a:pPr indent="152400" algn="just"/>
            <a:r>
              <a:rPr lang="ja-JP" altLang="en-US" sz="2000" b="1" kern="100" dirty="0">
                <a:solidFill>
                  <a:srgbClr val="00B0F0"/>
                </a:solidFill>
                <a:effectLst/>
                <a:latin typeface="ＭＳ 明朝" panose="02020609040205080304" pitchFamily="17" charset="-128"/>
                <a:ea typeface="ＭＳ 明朝" panose="02020609040205080304" pitchFamily="17" charset="-128"/>
                <a:cs typeface="Times New Roman" panose="02020603050405020304" pitchFamily="18" charset="0"/>
              </a:rPr>
              <a:t>　　　　　　</a:t>
            </a:r>
            <a:r>
              <a:rPr lang="en-US" altLang="ja-JP" sz="20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(a</a:t>
            </a:r>
            <a:r>
              <a:rPr lang="ja-JP" altLang="en-US" sz="20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）タイプ</a:t>
            </a:r>
            <a:r>
              <a:rPr lang="en-US" altLang="ja-JP" sz="2000" b="1" kern="100" dirty="0" err="1">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Ⅱa</a:t>
            </a:r>
            <a:r>
              <a:rPr lang="ja-JP" altLang="en-US" sz="2000"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a:t>
            </a:r>
            <a:r>
              <a:rPr lang="ja-JP" altLang="ja-JP" sz="20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パーソナリティー障害などメンタルヘルス的問題を抱えた患者・家族</a:t>
            </a:r>
            <a:endParaRPr lang="en-US"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indent="152400" algn="just"/>
            <a:r>
              <a:rPr lang="ja-JP" altLang="en-US" sz="2000" b="1" kern="100" dirty="0">
                <a:solidFill>
                  <a:srgbClr val="0070C0"/>
                </a:solidFill>
                <a:latin typeface="ＭＳ 明朝" panose="02020609040205080304" pitchFamily="17" charset="-128"/>
                <a:ea typeface="ＭＳ 明朝" panose="02020609040205080304" pitchFamily="17" charset="-128"/>
                <a:cs typeface="Times New Roman" panose="02020603050405020304" pitchFamily="18" charset="0"/>
              </a:rPr>
              <a:t>　　　　　　</a:t>
            </a:r>
            <a:r>
              <a:rPr lang="en-US" altLang="ja-JP" sz="2000" b="1" kern="100" dirty="0">
                <a:solidFill>
                  <a:srgbClr val="0070C0"/>
                </a:solidFill>
                <a:latin typeface="ＭＳ 明朝" panose="02020609040205080304" pitchFamily="17" charset="-128"/>
                <a:ea typeface="ＭＳ 明朝" panose="02020609040205080304" pitchFamily="17" charset="-128"/>
                <a:cs typeface="Times New Roman" panose="02020603050405020304" pitchFamily="18" charset="0"/>
              </a:rPr>
              <a:t>(b</a:t>
            </a:r>
            <a:r>
              <a:rPr lang="ja-JP" altLang="en-US" sz="2000" b="1" kern="100" dirty="0">
                <a:solidFill>
                  <a:srgbClr val="0070C0"/>
                </a:solidFill>
                <a:latin typeface="ＭＳ 明朝" panose="02020609040205080304" pitchFamily="17" charset="-128"/>
                <a:ea typeface="ＭＳ 明朝" panose="02020609040205080304" pitchFamily="17" charset="-128"/>
                <a:cs typeface="Times New Roman" panose="02020603050405020304" pitchFamily="18" charset="0"/>
              </a:rPr>
              <a:t>）</a:t>
            </a:r>
            <a:r>
              <a:rPr lang="ja-JP" altLang="en-US" sz="20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タイプ</a:t>
            </a:r>
            <a:r>
              <a:rPr lang="en-US" altLang="ja-JP" sz="2000" b="1" kern="100" dirty="0" err="1">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Ⅱb</a:t>
            </a:r>
            <a:r>
              <a:rPr lang="ja-JP" altLang="en-US" sz="2000"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a:t>
            </a:r>
            <a:r>
              <a:rPr lang="ja-JP" altLang="ja-JP" sz="2000" b="1"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反社会的な性格の患者・家族</a:t>
            </a:r>
            <a:r>
              <a:rPr lang="ja-JP" altLang="ja-JP" sz="2000" kern="100" dirty="0">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a:t>
            </a:r>
            <a:r>
              <a:rPr lang="ja-JP"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rPr>
              <a:t>なの</a:t>
            </a:r>
            <a:r>
              <a:rPr lang="ja-JP" altLang="en-US" sz="2000" kern="100" dirty="0">
                <a:latin typeface="ＭＳ 明朝" panose="02020609040205080304" pitchFamily="17" charset="-128"/>
                <a:ea typeface="ＭＳ 明朝" panose="02020609040205080304" pitchFamily="17" charset="-128"/>
                <a:cs typeface="Times New Roman" panose="02020603050405020304" pitchFamily="18" charset="0"/>
              </a:rPr>
              <a:t>か</a:t>
            </a:r>
            <a:endParaRPr lang="en-US" altLang="ja-JP" sz="2000" kern="100" dirty="0">
              <a:latin typeface="ＭＳ 明朝" panose="02020609040205080304" pitchFamily="17" charset="-128"/>
              <a:ea typeface="ＭＳ 明朝" panose="02020609040205080304" pitchFamily="17" charset="-128"/>
              <a:cs typeface="Times New Roman" panose="02020603050405020304" pitchFamily="18" charset="0"/>
            </a:endParaRPr>
          </a:p>
          <a:p>
            <a:pPr indent="152400" algn="just"/>
            <a:endParaRPr lang="en-US" altLang="ja-JP" sz="2000" kern="100" dirty="0">
              <a:latin typeface="ＭＳ 明朝" panose="02020609040205080304" pitchFamily="17" charset="-128"/>
              <a:ea typeface="ＭＳ 明朝" panose="02020609040205080304" pitchFamily="17" charset="-128"/>
              <a:cs typeface="Times New Roman" panose="02020603050405020304" pitchFamily="18" charset="0"/>
            </a:endParaRPr>
          </a:p>
          <a:p>
            <a:pPr indent="152400" algn="just"/>
            <a:r>
              <a:rPr lang="ja-JP"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rPr>
              <a:t>を</a:t>
            </a:r>
            <a:r>
              <a:rPr lang="ja-JP" altLang="ja-JP" sz="2000" b="1" kern="100" dirty="0">
                <a:effectLst/>
                <a:latin typeface="ＭＳ 明朝" panose="02020609040205080304" pitchFamily="17" charset="-128"/>
                <a:ea typeface="ＭＳ 明朝" panose="02020609040205080304" pitchFamily="17" charset="-128"/>
                <a:cs typeface="Times New Roman" panose="02020603050405020304" pitchFamily="18" charset="0"/>
              </a:rPr>
              <a:t>“</a:t>
            </a:r>
            <a:r>
              <a:rPr lang="ja-JP" altLang="ja-JP" sz="2000" b="1" u="sng" kern="100" dirty="0">
                <a:effectLst/>
                <a:latin typeface="ＭＳ 明朝" panose="02020609040205080304" pitchFamily="17" charset="-128"/>
                <a:ea typeface="ＭＳ 明朝" panose="02020609040205080304" pitchFamily="17" charset="-128"/>
                <a:cs typeface="Times New Roman" panose="02020603050405020304" pitchFamily="18" charset="0"/>
              </a:rPr>
              <a:t>判別すること</a:t>
            </a:r>
            <a:r>
              <a:rPr lang="ja-JP" altLang="ja-JP" sz="2000" b="1" kern="100" dirty="0">
                <a:effectLst/>
                <a:latin typeface="ＭＳ 明朝" panose="02020609040205080304" pitchFamily="17" charset="-128"/>
                <a:ea typeface="ＭＳ 明朝" panose="02020609040205080304" pitchFamily="17" charset="-128"/>
                <a:cs typeface="Times New Roman" panose="02020603050405020304" pitchFamily="18" charset="0"/>
              </a:rPr>
              <a:t>”“</a:t>
            </a:r>
            <a:r>
              <a:rPr lang="ja-JP" altLang="ja-JP" sz="2000" b="1" u="sng" kern="100" dirty="0">
                <a:effectLst/>
                <a:latin typeface="ＭＳ 明朝" panose="02020609040205080304" pitchFamily="17" charset="-128"/>
                <a:ea typeface="ＭＳ 明朝" panose="02020609040205080304" pitchFamily="17" charset="-128"/>
                <a:cs typeface="Times New Roman" panose="02020603050405020304" pitchFamily="18" charset="0"/>
              </a:rPr>
              <a:t>その判別した区分に基づいてそれぞれに適した対処を行うこと</a:t>
            </a:r>
            <a:r>
              <a:rPr lang="ja-JP" altLang="ja-JP" sz="2000" b="1" kern="100" dirty="0">
                <a:effectLst/>
                <a:latin typeface="ＭＳ 明朝" panose="02020609040205080304" pitchFamily="17" charset="-128"/>
                <a:ea typeface="ＭＳ 明朝" panose="02020609040205080304" pitchFamily="17" charset="-128"/>
                <a:cs typeface="Times New Roman" panose="02020603050405020304" pitchFamily="18" charset="0"/>
              </a:rPr>
              <a:t>”</a:t>
            </a:r>
            <a:r>
              <a:rPr lang="ja-JP"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rPr>
              <a:t>ということになります。</a:t>
            </a:r>
          </a:p>
        </p:txBody>
      </p:sp>
    </p:spTree>
    <p:extLst>
      <p:ext uri="{BB962C8B-B14F-4D97-AF65-F5344CB8AC3E}">
        <p14:creationId xmlns:p14="http://schemas.microsoft.com/office/powerpoint/2010/main" val="30096753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550F7F04-607D-59E5-09FC-1A1354B4C6F3}"/>
              </a:ext>
            </a:extLst>
          </p:cNvPr>
          <p:cNvSpPr txBox="1"/>
          <p:nvPr/>
        </p:nvSpPr>
        <p:spPr>
          <a:xfrm>
            <a:off x="176676" y="210393"/>
            <a:ext cx="11838648" cy="5324535"/>
          </a:xfrm>
          <a:prstGeom prst="rect">
            <a:avLst/>
          </a:prstGeom>
          <a:noFill/>
        </p:spPr>
        <p:txBody>
          <a:bodyPr wrap="square">
            <a:spAutoFit/>
          </a:bodyPr>
          <a:lstStyle/>
          <a:p>
            <a:pPr algn="just"/>
            <a:r>
              <a:rPr lang="ja-JP" altLang="en-US" sz="2000" b="1" kern="100" dirty="0">
                <a:solidFill>
                  <a:srgbClr val="FF00FF"/>
                </a:solidFill>
                <a:effectLst/>
                <a:latin typeface="ＭＳ 明朝" panose="02020609040205080304" pitchFamily="17" charset="-128"/>
                <a:ea typeface="ＭＳ 明朝" panose="02020609040205080304" pitchFamily="17" charset="-128"/>
                <a:cs typeface="Times New Roman" panose="02020603050405020304" pitchFamily="18" charset="0"/>
              </a:rPr>
              <a:t>№</a:t>
            </a:r>
            <a:r>
              <a:rPr lang="en-US" altLang="ja-JP" sz="2000" b="1" kern="100" dirty="0">
                <a:solidFill>
                  <a:srgbClr val="FF00FF"/>
                </a:solidFill>
                <a:latin typeface="ＭＳ 明朝" panose="02020609040205080304" pitchFamily="17" charset="-128"/>
                <a:ea typeface="ＭＳ 明朝" panose="02020609040205080304" pitchFamily="17" charset="-128"/>
                <a:cs typeface="Times New Roman" panose="02020603050405020304" pitchFamily="18" charset="0"/>
              </a:rPr>
              <a:t>32</a:t>
            </a:r>
            <a:endParaRPr lang="en-US" altLang="ja-JP" sz="2000" b="1" kern="100" dirty="0">
              <a:solidFill>
                <a:srgbClr val="FF00FF"/>
              </a:solidFill>
              <a:effectLst/>
              <a:latin typeface="ＭＳ 明朝" panose="02020609040205080304" pitchFamily="17" charset="-128"/>
              <a:ea typeface="ＭＳ 明朝" panose="02020609040205080304" pitchFamily="17" charset="-128"/>
              <a:cs typeface="Times New Roman" panose="02020603050405020304" pitchFamily="18" charset="0"/>
            </a:endParaRPr>
          </a:p>
          <a:p>
            <a:pPr algn="just"/>
            <a:r>
              <a:rPr lang="ja-JP" altLang="en-US" sz="2000" b="1" kern="100" dirty="0">
                <a:solidFill>
                  <a:srgbClr val="FF0000"/>
                </a:solidFill>
                <a:effectLst/>
                <a:latin typeface="ＭＳ 明朝" panose="02020609040205080304" pitchFamily="17" charset="-128"/>
                <a:ea typeface="ＭＳ 明朝" panose="02020609040205080304" pitchFamily="17" charset="-128"/>
                <a:cs typeface="Times New Roman" panose="02020603050405020304" pitchFamily="18" charset="0"/>
              </a:rPr>
              <a:t>　　　　</a:t>
            </a:r>
            <a:endParaRPr lang="en-US" altLang="ja-JP" sz="2000" b="1" kern="100" dirty="0">
              <a:solidFill>
                <a:srgbClr val="FF0000"/>
              </a:solidFill>
              <a:effectLst/>
              <a:latin typeface="ＭＳ 明朝" panose="02020609040205080304" pitchFamily="17" charset="-128"/>
              <a:ea typeface="ＭＳ 明朝" panose="02020609040205080304" pitchFamily="17" charset="-128"/>
              <a:cs typeface="Times New Roman" panose="02020603050405020304" pitchFamily="18" charset="0"/>
            </a:endParaRPr>
          </a:p>
          <a:p>
            <a:pPr algn="just"/>
            <a:r>
              <a:rPr lang="ja-JP" altLang="en-US" sz="2000" b="1"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　　　　</a:t>
            </a:r>
            <a:r>
              <a:rPr lang="en-US" altLang="ja-JP" sz="2000" b="1"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❶</a:t>
            </a:r>
            <a:r>
              <a:rPr lang="ja-JP" altLang="en-US" sz="2000" b="1"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　ペイハラ患者・家族と判断できていない初期の段階において、当該患者・家族がペイハ</a:t>
            </a:r>
            <a:endParaRPr lang="en-US" altLang="ja-JP" sz="2000" b="1"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endParaRPr>
          </a:p>
          <a:p>
            <a:pPr algn="just"/>
            <a:r>
              <a:rPr lang="ja-JP" altLang="en-US" sz="2000" b="1"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　　　　　ラと思われる理不尽な言動をする場合には、</a:t>
            </a:r>
            <a:r>
              <a:rPr lang="ja-JP" altLang="en-US" sz="2000" b="1" u="sng"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対応した当該職員は速やかにペイハラ担当者</a:t>
            </a:r>
            <a:endParaRPr lang="en-US" altLang="ja-JP" sz="2000" b="1" u="sng"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endParaRPr>
          </a:p>
          <a:p>
            <a:pPr algn="just"/>
            <a:r>
              <a:rPr lang="ja-JP" altLang="en-US" sz="2000" b="1"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　　　　　</a:t>
            </a:r>
            <a:r>
              <a:rPr lang="ja-JP" altLang="en-US" sz="2000" b="1" u="sng"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あるいは当該部署に報告し、当該ペイハラ担当者らは、その後の対応策を検討して、当該</a:t>
            </a:r>
            <a:endParaRPr lang="en-US" altLang="ja-JP" sz="2000" b="1" u="sng"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endParaRPr>
          </a:p>
          <a:p>
            <a:pPr algn="just"/>
            <a:r>
              <a:rPr lang="ja-JP" altLang="en-US" sz="2000" b="1"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　　　　　</a:t>
            </a:r>
            <a:r>
              <a:rPr lang="ja-JP" altLang="en-US" sz="2000" b="1" u="sng"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職員に指示する</a:t>
            </a:r>
            <a:r>
              <a:rPr lang="ja-JP" altLang="en-US" sz="2000" b="1"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こと。</a:t>
            </a:r>
          </a:p>
          <a:p>
            <a:pPr algn="just"/>
            <a:r>
              <a:rPr lang="ja-JP" altLang="en-US" sz="2000" b="1"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　　　　　　そして、</a:t>
            </a:r>
            <a:r>
              <a:rPr lang="ja-JP" altLang="en-US" sz="2000" b="1" u="sng"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初期対応においては、まずは誠意ある対応を行い、状況を正確に把握し事実を</a:t>
            </a:r>
            <a:endParaRPr lang="en-US" altLang="ja-JP" sz="2000" b="1" u="sng"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endParaRPr>
          </a:p>
          <a:p>
            <a:pPr algn="just"/>
            <a:r>
              <a:rPr lang="ja-JP" altLang="en-US" sz="2000" b="1"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　　　　　</a:t>
            </a:r>
            <a:r>
              <a:rPr lang="ja-JP" altLang="en-US" sz="2000" b="1" u="sng"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確認して、上記タイプの区分を検討する</a:t>
            </a:r>
            <a:r>
              <a:rPr lang="ja-JP" altLang="en-US" sz="2000" b="1"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こと。</a:t>
            </a:r>
            <a:endParaRPr lang="en-US" altLang="ja-JP" sz="2000" b="1"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endParaRPr>
          </a:p>
          <a:p>
            <a:pPr algn="just"/>
            <a:endParaRPr lang="en-US"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algn="just"/>
            <a:endParaRPr lang="ja-JP" altLang="en-US" sz="20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algn="just"/>
            <a:r>
              <a:rPr lang="ja-JP" altLang="en-US" sz="2000" kern="100" dirty="0">
                <a:effectLst/>
                <a:latin typeface="ＭＳ 明朝" panose="02020609040205080304" pitchFamily="17" charset="-128"/>
                <a:ea typeface="ＭＳ 明朝" panose="02020609040205080304" pitchFamily="17" charset="-128"/>
                <a:cs typeface="Times New Roman" panose="02020603050405020304" pitchFamily="18" charset="0"/>
              </a:rPr>
              <a:t>　  ペイハラ患者・家族と判断できていない初期の段階においては、当該患者・家族の理不尽なペイ</a:t>
            </a:r>
            <a:endParaRPr lang="en-US"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algn="just"/>
            <a:r>
              <a:rPr lang="en-US" altLang="ja-JP" sz="2000" kern="100" dirty="0">
                <a:latin typeface="ＭＳ 明朝" panose="02020609040205080304" pitchFamily="17" charset="-128"/>
                <a:ea typeface="ＭＳ 明朝" panose="02020609040205080304" pitchFamily="17" charset="-128"/>
                <a:cs typeface="Times New Roman" panose="02020603050405020304" pitchFamily="18" charset="0"/>
              </a:rPr>
              <a:t>  </a:t>
            </a:r>
            <a:r>
              <a:rPr lang="ja-JP" altLang="en-US" sz="2000" kern="100" dirty="0">
                <a:effectLst/>
                <a:latin typeface="ＭＳ 明朝" panose="02020609040205080304" pitchFamily="17" charset="-128"/>
                <a:ea typeface="ＭＳ 明朝" panose="02020609040205080304" pitchFamily="17" charset="-128"/>
                <a:cs typeface="Times New Roman" panose="02020603050405020304" pitchFamily="18" charset="0"/>
              </a:rPr>
              <a:t>ハラ言動に単独で対応しなければならないことも考えられますが、</a:t>
            </a:r>
            <a:r>
              <a:rPr lang="ja-JP" altLang="en-US" sz="2000" u="sng" kern="100" dirty="0">
                <a:effectLst/>
                <a:latin typeface="ＭＳ 明朝" panose="02020609040205080304" pitchFamily="17" charset="-128"/>
                <a:ea typeface="ＭＳ 明朝" panose="02020609040205080304" pitchFamily="17" charset="-128"/>
                <a:cs typeface="Times New Roman" panose="02020603050405020304" pitchFamily="18" charset="0"/>
              </a:rPr>
              <a:t>速やかにペイハラ担当者や当該</a:t>
            </a:r>
            <a:endParaRPr lang="en-US" altLang="ja-JP" sz="2000" u="sng"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algn="just"/>
            <a:r>
              <a:rPr lang="en-US" altLang="ja-JP" sz="2000" kern="100" dirty="0">
                <a:latin typeface="ＭＳ 明朝" panose="02020609040205080304" pitchFamily="17" charset="-128"/>
                <a:ea typeface="ＭＳ 明朝" panose="02020609040205080304" pitchFamily="17" charset="-128"/>
                <a:cs typeface="Times New Roman" panose="02020603050405020304" pitchFamily="18" charset="0"/>
              </a:rPr>
              <a:t>  </a:t>
            </a:r>
            <a:r>
              <a:rPr lang="ja-JP" altLang="en-US" sz="2000" u="sng" kern="100" dirty="0">
                <a:effectLst/>
                <a:latin typeface="ＭＳ 明朝" panose="02020609040205080304" pitchFamily="17" charset="-128"/>
                <a:ea typeface="ＭＳ 明朝" panose="02020609040205080304" pitchFamily="17" charset="-128"/>
                <a:cs typeface="Times New Roman" panose="02020603050405020304" pitchFamily="18" charset="0"/>
              </a:rPr>
              <a:t>部署に報告して相談し、</a:t>
            </a:r>
            <a:r>
              <a:rPr lang="ja-JP" altLang="en-US" sz="2000" u="sng" kern="100" dirty="0">
                <a:solidFill>
                  <a:srgbClr val="FF0000"/>
                </a:solidFill>
                <a:effectLst/>
                <a:latin typeface="ＭＳ 明朝" panose="02020609040205080304" pitchFamily="17" charset="-128"/>
                <a:ea typeface="ＭＳ 明朝" panose="02020609040205080304" pitchFamily="17" charset="-128"/>
                <a:cs typeface="Times New Roman" panose="02020603050405020304" pitchFamily="18" charset="0"/>
              </a:rPr>
              <a:t>ペイハラ担当者らが、ペイハラ患者・家族のペイハラ言動か否か、そのタ</a:t>
            </a:r>
            <a:endParaRPr lang="en-US" altLang="ja-JP" sz="2000" u="sng" kern="100" dirty="0">
              <a:solidFill>
                <a:srgbClr val="FF0000"/>
              </a:solidFill>
              <a:effectLst/>
              <a:latin typeface="ＭＳ 明朝" panose="02020609040205080304" pitchFamily="17" charset="-128"/>
              <a:ea typeface="ＭＳ 明朝" panose="02020609040205080304" pitchFamily="17" charset="-128"/>
              <a:cs typeface="Times New Roman" panose="02020603050405020304" pitchFamily="18" charset="0"/>
            </a:endParaRPr>
          </a:p>
          <a:p>
            <a:pPr algn="just"/>
            <a:r>
              <a:rPr lang="en-US" altLang="ja-JP" sz="2000" kern="100" dirty="0">
                <a:solidFill>
                  <a:srgbClr val="FF0000"/>
                </a:solidFill>
                <a:latin typeface="ＭＳ 明朝" panose="02020609040205080304" pitchFamily="17" charset="-128"/>
                <a:ea typeface="ＭＳ 明朝" panose="02020609040205080304" pitchFamily="17" charset="-128"/>
                <a:cs typeface="Times New Roman" panose="02020603050405020304" pitchFamily="18" charset="0"/>
              </a:rPr>
              <a:t>  </a:t>
            </a:r>
            <a:r>
              <a:rPr lang="ja-JP" altLang="en-US" sz="2000" u="sng" kern="100" dirty="0">
                <a:solidFill>
                  <a:srgbClr val="FF0000"/>
                </a:solidFill>
                <a:effectLst/>
                <a:latin typeface="ＭＳ 明朝" panose="02020609040205080304" pitchFamily="17" charset="-128"/>
                <a:ea typeface="ＭＳ 明朝" panose="02020609040205080304" pitchFamily="17" charset="-128"/>
                <a:cs typeface="Times New Roman" panose="02020603050405020304" pitchFamily="18" charset="0"/>
              </a:rPr>
              <a:t>イプ（タイプ</a:t>
            </a:r>
            <a:r>
              <a:rPr lang="en-US" altLang="ja-JP" sz="2000" u="sng" kern="100" dirty="0">
                <a:solidFill>
                  <a:srgbClr val="FF0000"/>
                </a:solidFill>
                <a:effectLst/>
                <a:latin typeface="ＭＳ 明朝" panose="02020609040205080304" pitchFamily="17" charset="-128"/>
                <a:ea typeface="ＭＳ 明朝" panose="02020609040205080304" pitchFamily="17" charset="-128"/>
                <a:cs typeface="Times New Roman" panose="02020603050405020304" pitchFamily="18" charset="0"/>
              </a:rPr>
              <a:t>Ⅰ</a:t>
            </a:r>
            <a:r>
              <a:rPr lang="ja-JP" altLang="en-US" sz="2000" u="sng" kern="100" dirty="0">
                <a:solidFill>
                  <a:srgbClr val="FF0000"/>
                </a:solidFill>
                <a:effectLst/>
                <a:latin typeface="ＭＳ 明朝" panose="02020609040205080304" pitchFamily="17" charset="-128"/>
                <a:ea typeface="ＭＳ 明朝" panose="02020609040205080304" pitchFamily="17" charset="-128"/>
                <a:cs typeface="Times New Roman" panose="02020603050405020304" pitchFamily="18" charset="0"/>
              </a:rPr>
              <a:t>なのか、タイプ</a:t>
            </a:r>
            <a:r>
              <a:rPr lang="en-US" altLang="ja-JP" sz="2000" u="sng" kern="100" dirty="0">
                <a:solidFill>
                  <a:srgbClr val="FF0000"/>
                </a:solidFill>
                <a:effectLst/>
                <a:latin typeface="ＭＳ 明朝" panose="02020609040205080304" pitchFamily="17" charset="-128"/>
                <a:ea typeface="ＭＳ 明朝" panose="02020609040205080304" pitchFamily="17" charset="-128"/>
                <a:cs typeface="Times New Roman" panose="02020603050405020304" pitchFamily="18" charset="0"/>
              </a:rPr>
              <a:t>Ⅱ</a:t>
            </a:r>
            <a:r>
              <a:rPr lang="ja-JP" altLang="en-US" sz="2000" u="sng" kern="100" dirty="0">
                <a:solidFill>
                  <a:srgbClr val="FF0000"/>
                </a:solidFill>
                <a:effectLst/>
                <a:latin typeface="ＭＳ 明朝" panose="02020609040205080304" pitchFamily="17" charset="-128"/>
                <a:ea typeface="ＭＳ 明朝" panose="02020609040205080304" pitchFamily="17" charset="-128"/>
                <a:cs typeface="Times New Roman" panose="02020603050405020304" pitchFamily="18" charset="0"/>
              </a:rPr>
              <a:t>なのか等）を判断して、その後の対応を検討する</a:t>
            </a:r>
            <a:r>
              <a:rPr lang="ja-JP" altLang="en-US" sz="2000" kern="100" dirty="0">
                <a:effectLst/>
                <a:latin typeface="ＭＳ 明朝" panose="02020609040205080304" pitchFamily="17" charset="-128"/>
                <a:ea typeface="ＭＳ 明朝" panose="02020609040205080304" pitchFamily="17" charset="-128"/>
                <a:cs typeface="Times New Roman" panose="02020603050405020304" pitchFamily="18" charset="0"/>
              </a:rPr>
              <a:t>ことになります。</a:t>
            </a:r>
            <a:endParaRPr lang="en-US"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algn="just"/>
            <a:endParaRPr lang="en-US"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algn="just"/>
            <a:r>
              <a:rPr lang="ja-JP" altLang="en-US" sz="2000" kern="100" dirty="0">
                <a:latin typeface="ＭＳ 明朝" panose="02020609040205080304" pitchFamily="17" charset="-128"/>
                <a:ea typeface="ＭＳ 明朝" panose="02020609040205080304" pitchFamily="17" charset="-128"/>
                <a:cs typeface="Times New Roman" panose="02020603050405020304" pitchFamily="18" charset="0"/>
              </a:rPr>
              <a:t>　  </a:t>
            </a:r>
            <a:r>
              <a:rPr lang="ja-JP" altLang="en-US" sz="2000" kern="100" dirty="0">
                <a:effectLst/>
                <a:latin typeface="ＭＳ 明朝" panose="02020609040205080304" pitchFamily="17" charset="-128"/>
                <a:ea typeface="ＭＳ 明朝" panose="02020609040205080304" pitchFamily="17" charset="-128"/>
                <a:cs typeface="Times New Roman" panose="02020603050405020304" pitchFamily="18" charset="0"/>
              </a:rPr>
              <a:t>その検討した結果については、</a:t>
            </a:r>
            <a:r>
              <a:rPr lang="ja-JP" altLang="en-US" sz="2000" u="sng" kern="100" dirty="0">
                <a:effectLst/>
                <a:latin typeface="ＭＳ 明朝" panose="02020609040205080304" pitchFamily="17" charset="-128"/>
                <a:ea typeface="ＭＳ 明朝" panose="02020609040205080304" pitchFamily="17" charset="-128"/>
                <a:cs typeface="Times New Roman" panose="02020603050405020304" pitchFamily="18" charset="0"/>
              </a:rPr>
              <a:t>現場でペイハラ患者・家族と直接対応しなければならない他の職</a:t>
            </a:r>
            <a:endParaRPr lang="en-US" altLang="ja-JP" sz="2000" u="sng"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algn="just"/>
            <a:r>
              <a:rPr lang="en-US" altLang="ja-JP" sz="2000" kern="100" dirty="0">
                <a:latin typeface="ＭＳ 明朝" panose="02020609040205080304" pitchFamily="17" charset="-128"/>
                <a:ea typeface="ＭＳ 明朝" panose="02020609040205080304" pitchFamily="17" charset="-128"/>
                <a:cs typeface="Times New Roman" panose="02020603050405020304" pitchFamily="18" charset="0"/>
              </a:rPr>
              <a:t>  </a:t>
            </a:r>
            <a:r>
              <a:rPr lang="ja-JP" altLang="en-US" sz="2000" u="sng" kern="100" dirty="0">
                <a:effectLst/>
                <a:latin typeface="ＭＳ 明朝" panose="02020609040205080304" pitchFamily="17" charset="-128"/>
                <a:ea typeface="ＭＳ 明朝" panose="02020609040205080304" pitchFamily="17" charset="-128"/>
                <a:cs typeface="Times New Roman" panose="02020603050405020304" pitchFamily="18" charset="0"/>
              </a:rPr>
              <a:t>員らにも周知し、その指示をしなければなりません</a:t>
            </a:r>
            <a:r>
              <a:rPr lang="ja-JP" altLang="en-US" sz="2000" kern="100" dirty="0">
                <a:effectLst/>
                <a:latin typeface="ＭＳ 明朝" panose="02020609040205080304" pitchFamily="17" charset="-128"/>
                <a:ea typeface="ＭＳ 明朝" panose="02020609040205080304" pitchFamily="17" charset="-128"/>
                <a:cs typeface="Times New Roman" panose="02020603050405020304" pitchFamily="18" charset="0"/>
              </a:rPr>
              <a:t>。</a:t>
            </a:r>
          </a:p>
        </p:txBody>
      </p:sp>
    </p:spTree>
    <p:extLst>
      <p:ext uri="{BB962C8B-B14F-4D97-AF65-F5344CB8AC3E}">
        <p14:creationId xmlns:p14="http://schemas.microsoft.com/office/powerpoint/2010/main" val="36174530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550F7F04-607D-59E5-09FC-1A1354B4C6F3}"/>
              </a:ext>
            </a:extLst>
          </p:cNvPr>
          <p:cNvSpPr txBox="1"/>
          <p:nvPr/>
        </p:nvSpPr>
        <p:spPr>
          <a:xfrm>
            <a:off x="176676" y="210393"/>
            <a:ext cx="11838648" cy="5324535"/>
          </a:xfrm>
          <a:prstGeom prst="rect">
            <a:avLst/>
          </a:prstGeom>
          <a:noFill/>
        </p:spPr>
        <p:txBody>
          <a:bodyPr wrap="square">
            <a:spAutoFit/>
          </a:bodyPr>
          <a:lstStyle/>
          <a:p>
            <a:pPr algn="just"/>
            <a:r>
              <a:rPr lang="ja-JP" altLang="en-US" sz="2000" b="1" kern="100" dirty="0">
                <a:solidFill>
                  <a:srgbClr val="FF00FF"/>
                </a:solidFill>
                <a:effectLst/>
                <a:latin typeface="ＭＳ 明朝" panose="02020609040205080304" pitchFamily="17" charset="-128"/>
                <a:ea typeface="ＭＳ 明朝" panose="02020609040205080304" pitchFamily="17" charset="-128"/>
                <a:cs typeface="Times New Roman" panose="02020603050405020304" pitchFamily="18" charset="0"/>
              </a:rPr>
              <a:t>№</a:t>
            </a:r>
            <a:r>
              <a:rPr lang="en-US" altLang="ja-JP" sz="2000" b="1" kern="100" dirty="0">
                <a:solidFill>
                  <a:srgbClr val="FF00FF"/>
                </a:solidFill>
                <a:latin typeface="ＭＳ 明朝" panose="02020609040205080304" pitchFamily="17" charset="-128"/>
                <a:ea typeface="ＭＳ 明朝" panose="02020609040205080304" pitchFamily="17" charset="-128"/>
                <a:cs typeface="Times New Roman" panose="02020603050405020304" pitchFamily="18" charset="0"/>
              </a:rPr>
              <a:t>33</a:t>
            </a:r>
            <a:endParaRPr lang="en-US" altLang="ja-JP" sz="2000" b="1" kern="100" dirty="0">
              <a:solidFill>
                <a:srgbClr val="FF00FF"/>
              </a:solidFill>
              <a:effectLst/>
              <a:latin typeface="ＭＳ 明朝" panose="02020609040205080304" pitchFamily="17" charset="-128"/>
              <a:ea typeface="ＭＳ 明朝" panose="02020609040205080304" pitchFamily="17" charset="-128"/>
              <a:cs typeface="Times New Roman" panose="02020603050405020304" pitchFamily="18" charset="0"/>
            </a:endParaRPr>
          </a:p>
          <a:p>
            <a:pPr algn="just"/>
            <a:endParaRPr lang="en-US" altLang="ja-JP" sz="2000" b="1" kern="100" dirty="0">
              <a:solidFill>
                <a:srgbClr val="FF0000"/>
              </a:solidFill>
              <a:latin typeface="ＭＳ 明朝" panose="02020609040205080304" pitchFamily="17" charset="-128"/>
              <a:ea typeface="ＭＳ 明朝" panose="02020609040205080304" pitchFamily="17" charset="-128"/>
              <a:cs typeface="Times New Roman" panose="02020603050405020304" pitchFamily="18" charset="0"/>
            </a:endParaRPr>
          </a:p>
          <a:p>
            <a:pPr algn="just"/>
            <a:r>
              <a:rPr lang="ja-JP" altLang="en-US" sz="2000" b="1" kern="100" dirty="0">
                <a:solidFill>
                  <a:srgbClr val="FF0000"/>
                </a:solidFill>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　　　　</a:t>
            </a:r>
            <a:r>
              <a:rPr lang="en-US" altLang="ja-JP" sz="2000" b="1"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❷</a:t>
            </a:r>
            <a:r>
              <a:rPr lang="ja-JP" altLang="en-US" sz="2000" b="1"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　</a:t>
            </a:r>
            <a:r>
              <a:rPr lang="ja-JP" altLang="en-US" sz="2000" b="1" u="sng"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タイプ</a:t>
            </a:r>
            <a:r>
              <a:rPr lang="en-US" altLang="ja-JP" sz="2000" b="1" u="sng"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Ⅰ</a:t>
            </a:r>
            <a:r>
              <a:rPr lang="ja-JP" altLang="en-US" sz="2000" b="1" u="sng"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a:t>
            </a:r>
            <a:r>
              <a:rPr lang="ja-JP" altLang="en-US" sz="2000" b="1" u="sng" kern="100" dirty="0">
                <a:solidFill>
                  <a:srgbClr val="FF0000"/>
                </a:solidFill>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育てられたペイハラ患者・家族</a:t>
            </a:r>
            <a:r>
              <a:rPr lang="ja-JP" altLang="en-US" sz="2000" b="1" u="sng"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a:t>
            </a:r>
            <a:r>
              <a:rPr lang="ja-JP" altLang="en-US" sz="2000" b="1"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であると判断したときは、</a:t>
            </a:r>
            <a:endParaRPr lang="en-US" altLang="ja-JP" sz="2000" b="1"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endParaRPr>
          </a:p>
          <a:p>
            <a:pPr algn="just"/>
            <a:r>
              <a:rPr lang="ja-JP" altLang="en-US" sz="2000" b="1"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　　　　　</a:t>
            </a:r>
            <a:r>
              <a:rPr lang="en-US" altLang="ja-JP" sz="2000" b="1" kern="100" dirty="0">
                <a:effectLst>
                  <a:outerShdw blurRad="38100" dist="38100" dir="2700000" algn="tl">
                    <a:srgbClr val="000000">
                      <a:alpha val="43137"/>
                    </a:srgbClr>
                  </a:outerShdw>
                </a:effectLst>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rPr>
              <a:t>(a)</a:t>
            </a:r>
            <a:r>
              <a:rPr lang="ja-JP" altLang="en-US" sz="2000" b="1" u="sng" kern="100" dirty="0">
                <a:effectLst>
                  <a:outerShdw blurRad="38100" dist="38100" dir="2700000" algn="tl">
                    <a:srgbClr val="000000">
                      <a:alpha val="43137"/>
                    </a:srgbClr>
                  </a:outerShdw>
                </a:effectLst>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rPr>
              <a:t>自らの医療機関においてペイハラ患者・家族に育ててしまった「原因」を探り（事実</a:t>
            </a:r>
            <a:endParaRPr lang="en-US" altLang="ja-JP" sz="2000" b="1" u="sng" kern="100" dirty="0">
              <a:effectLst>
                <a:outerShdw blurRad="38100" dist="38100" dir="2700000" algn="tl">
                  <a:srgbClr val="000000">
                    <a:alpha val="43137"/>
                  </a:srgbClr>
                </a:outerShdw>
              </a:effectLst>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endParaRPr>
          </a:p>
          <a:p>
            <a:pPr algn="just"/>
            <a:r>
              <a:rPr lang="ja-JP" altLang="en-US" sz="2000" b="1"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　　　　　　</a:t>
            </a:r>
            <a:r>
              <a:rPr lang="ja-JP" altLang="en-US" sz="2000" b="1" u="sng" kern="100" dirty="0">
                <a:effectLst>
                  <a:outerShdw blurRad="38100" dist="38100" dir="2700000" algn="tl">
                    <a:srgbClr val="000000">
                      <a:alpha val="43137"/>
                    </a:srgbClr>
                  </a:outerShdw>
                </a:effectLst>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rPr>
              <a:t>関係のヒアリングを丁寧に行い）</a:t>
            </a:r>
            <a:r>
              <a:rPr lang="ja-JP" altLang="en-US" sz="2000" b="1" kern="100" dirty="0">
                <a:effectLst>
                  <a:outerShdw blurRad="38100" dist="38100" dir="2700000" algn="tl">
                    <a:srgbClr val="000000">
                      <a:alpha val="43137"/>
                    </a:srgbClr>
                  </a:outerShdw>
                </a:effectLst>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rPr>
              <a:t>、それに基づいて人間関係を巻き戻す方向で、丁寧に</a:t>
            </a:r>
            <a:endParaRPr lang="en-US" altLang="ja-JP" sz="2000" b="1" kern="100" dirty="0">
              <a:effectLst>
                <a:outerShdw blurRad="38100" dist="38100" dir="2700000" algn="tl">
                  <a:srgbClr val="000000">
                    <a:alpha val="43137"/>
                  </a:srgbClr>
                </a:outerShdw>
              </a:effectLst>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endParaRPr>
          </a:p>
          <a:p>
            <a:pPr algn="just"/>
            <a:r>
              <a:rPr lang="ja-JP" altLang="en-US" sz="2000" b="1"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　　　　　　</a:t>
            </a:r>
            <a:r>
              <a:rPr lang="ja-JP" altLang="en-US" sz="2000" b="1" kern="100" dirty="0">
                <a:effectLst>
                  <a:outerShdw blurRad="38100" dist="38100" dir="2700000" algn="tl">
                    <a:srgbClr val="000000">
                      <a:alpha val="43137"/>
                    </a:srgbClr>
                  </a:outerShdw>
                </a:effectLst>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rPr>
              <a:t>かつ真摯に話合いを続ける必要があること。</a:t>
            </a:r>
            <a:r>
              <a:rPr lang="ja-JP" altLang="en-US" sz="2000" b="1" u="sng" kern="100" dirty="0">
                <a:effectLst>
                  <a:outerShdw blurRad="38100" dist="38100" dir="2700000" algn="tl">
                    <a:srgbClr val="000000">
                      <a:alpha val="43137"/>
                    </a:srgbClr>
                  </a:outerShdw>
                </a:effectLst>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rPr>
              <a:t>その際に謝罪が必要になる場合には謝罪も</a:t>
            </a:r>
            <a:endParaRPr lang="en-US" altLang="ja-JP" sz="2000" b="1" u="sng" kern="100" dirty="0">
              <a:effectLst>
                <a:outerShdw blurRad="38100" dist="38100" dir="2700000" algn="tl">
                  <a:srgbClr val="000000">
                    <a:alpha val="43137"/>
                  </a:srgbClr>
                </a:outerShdw>
              </a:effectLst>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endParaRPr>
          </a:p>
          <a:p>
            <a:pPr algn="just"/>
            <a:r>
              <a:rPr lang="ja-JP" altLang="en-US" sz="2000" b="1"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　　　　　　</a:t>
            </a:r>
            <a:r>
              <a:rPr lang="ja-JP" altLang="en-US" sz="2000" b="1" u="sng" kern="100" dirty="0">
                <a:effectLst>
                  <a:outerShdw blurRad="38100" dist="38100" dir="2700000" algn="tl">
                    <a:srgbClr val="000000">
                      <a:alpha val="43137"/>
                    </a:srgbClr>
                  </a:outerShdw>
                </a:effectLst>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rPr>
              <a:t>検討すること</a:t>
            </a:r>
            <a:r>
              <a:rPr lang="ja-JP" altLang="en-US" sz="2000" b="1" kern="100" dirty="0">
                <a:effectLst>
                  <a:outerShdw blurRad="38100" dist="38100" dir="2700000" algn="tl">
                    <a:srgbClr val="000000">
                      <a:alpha val="43137"/>
                    </a:srgbClr>
                  </a:outerShdw>
                </a:effectLst>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rPr>
              <a:t>。</a:t>
            </a:r>
          </a:p>
          <a:p>
            <a:pPr algn="just"/>
            <a:r>
              <a:rPr lang="ja-JP" altLang="en-US" sz="2000" b="1"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　　　　　</a:t>
            </a:r>
            <a:r>
              <a:rPr lang="en-US" altLang="ja-JP" sz="2000" b="1"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(b)</a:t>
            </a:r>
            <a:r>
              <a:rPr lang="ja-JP" altLang="en-US" sz="2000" b="1"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その際には（タイプ</a:t>
            </a:r>
            <a:r>
              <a:rPr lang="en-US" altLang="ja-JP" sz="2000" b="1"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Ⅰ</a:t>
            </a:r>
            <a:r>
              <a:rPr lang="ja-JP" altLang="en-US" sz="2000" b="1"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と判断した場合には）、</a:t>
            </a:r>
            <a:r>
              <a:rPr lang="ja-JP" altLang="en-US" sz="2000" b="1" u="sng"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普通の患者として対応することを心が</a:t>
            </a:r>
            <a:endParaRPr lang="en-US" altLang="ja-JP" sz="2000" b="1" u="sng"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endParaRPr>
          </a:p>
          <a:p>
            <a:pPr algn="just"/>
            <a:r>
              <a:rPr lang="ja-JP" altLang="en-US" sz="2000" b="1"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　　　　　　</a:t>
            </a:r>
            <a:r>
              <a:rPr lang="ja-JP" altLang="en-US" sz="2000" b="1" u="sng"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け、メディエーターを仲介させたり、メディエーター的（第三者的）な立場の者（例え</a:t>
            </a:r>
            <a:endParaRPr lang="en-US" altLang="ja-JP" sz="2000" b="1" u="sng"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endParaRPr>
          </a:p>
          <a:p>
            <a:pPr algn="just"/>
            <a:r>
              <a:rPr lang="ja-JP" altLang="en-US" sz="2000" b="1"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　　　　　　</a:t>
            </a:r>
            <a:r>
              <a:rPr lang="ja-JP" altLang="en-US" sz="2000" b="1" u="sng"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ば、「患者・家族相談（支援）室」の所属職員）を関与させて対応することも検討すべ</a:t>
            </a:r>
            <a:endParaRPr lang="en-US" altLang="ja-JP" sz="2000" b="1" u="sng"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endParaRPr>
          </a:p>
          <a:p>
            <a:pPr algn="just"/>
            <a:r>
              <a:rPr lang="ja-JP" altLang="en-US" sz="2000" b="1"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　　　　　　</a:t>
            </a:r>
            <a:r>
              <a:rPr lang="ja-JP" altLang="en-US" sz="2000" b="1" u="sng"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き</a:t>
            </a:r>
            <a:r>
              <a:rPr lang="ja-JP" altLang="en-US" sz="2000" b="1"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こと。</a:t>
            </a:r>
          </a:p>
          <a:p>
            <a:pPr algn="just"/>
            <a:r>
              <a:rPr lang="ja-JP" altLang="en-US" sz="2000" b="1"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　　　　　</a:t>
            </a:r>
            <a:r>
              <a:rPr lang="en-US" altLang="ja-JP" sz="2000" b="1"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(c)</a:t>
            </a:r>
            <a:r>
              <a:rPr lang="ja-JP" altLang="en-US" sz="2000" b="1"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もっとも、</a:t>
            </a:r>
            <a:r>
              <a:rPr lang="ja-JP" altLang="en-US" sz="2000" b="1" u="sng"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それでも解決が困難な場合には「弁護士介入」、「警察介入要請」等も検</a:t>
            </a:r>
            <a:endParaRPr lang="en-US" altLang="ja-JP" sz="2000" b="1" u="sng"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endParaRPr>
          </a:p>
          <a:p>
            <a:pPr algn="just"/>
            <a:r>
              <a:rPr lang="ja-JP" altLang="en-US" sz="2000" b="1"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　　　　　　</a:t>
            </a:r>
            <a:r>
              <a:rPr lang="ja-JP" altLang="en-US" sz="2000" b="1" u="sng"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討する</a:t>
            </a:r>
            <a:r>
              <a:rPr lang="ja-JP" altLang="en-US" sz="2000" b="1"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こと。</a:t>
            </a:r>
            <a:endParaRPr lang="en-US" altLang="ja-JP" sz="2000" b="1"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endParaRPr>
          </a:p>
          <a:p>
            <a:pPr algn="just"/>
            <a:endParaRPr lang="ja-JP" altLang="en-US" sz="2000" b="1"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algn="just"/>
            <a:r>
              <a:rPr lang="ja-JP" altLang="en-US" sz="2000" b="1" kern="100" dirty="0">
                <a:effectLst/>
                <a:latin typeface="ＭＳ 明朝" panose="02020609040205080304" pitchFamily="17" charset="-128"/>
                <a:ea typeface="ＭＳ 明朝" panose="02020609040205080304" pitchFamily="17" charset="-128"/>
                <a:cs typeface="Times New Roman" panose="02020603050405020304" pitchFamily="18" charset="0"/>
              </a:rPr>
              <a:t>　</a:t>
            </a:r>
            <a:r>
              <a:rPr lang="ja-JP" altLang="en-US" sz="2000" kern="100" dirty="0">
                <a:effectLst/>
                <a:latin typeface="ＭＳ 明朝" panose="02020609040205080304" pitchFamily="17" charset="-128"/>
                <a:ea typeface="ＭＳ 明朝" panose="02020609040205080304" pitchFamily="17" charset="-128"/>
                <a:cs typeface="Times New Roman" panose="02020603050405020304" pitchFamily="18" charset="0"/>
              </a:rPr>
              <a:t>この場合には、</a:t>
            </a:r>
            <a:r>
              <a:rPr lang="ja-JP" altLang="en-US" sz="2000" u="sng" kern="100" dirty="0">
                <a:effectLst/>
                <a:latin typeface="ＭＳ 明朝" panose="02020609040205080304" pitchFamily="17" charset="-128"/>
                <a:ea typeface="ＭＳ 明朝" panose="02020609040205080304" pitchFamily="17" charset="-128"/>
                <a:cs typeface="Times New Roman" panose="02020603050405020304" pitchFamily="18" charset="0"/>
              </a:rPr>
              <a:t>当該患者・家族をペイハラ患者・家族に育ててしまった原因を探る必要</a:t>
            </a:r>
            <a:r>
              <a:rPr lang="ja-JP" altLang="en-US" sz="2000" kern="100" dirty="0">
                <a:effectLst/>
                <a:latin typeface="ＭＳ 明朝" panose="02020609040205080304" pitchFamily="17" charset="-128"/>
                <a:ea typeface="ＭＳ 明朝" panose="02020609040205080304" pitchFamily="17" charset="-128"/>
                <a:cs typeface="Times New Roman" panose="02020603050405020304" pitchFamily="18" charset="0"/>
              </a:rPr>
              <a:t>があり、</a:t>
            </a:r>
            <a:endParaRPr lang="en-US"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algn="just"/>
            <a:r>
              <a:rPr lang="ja-JP" altLang="en-US" sz="2000" kern="100" dirty="0">
                <a:latin typeface="ＭＳ 明朝" panose="02020609040205080304" pitchFamily="17" charset="-128"/>
                <a:ea typeface="ＭＳ 明朝" panose="02020609040205080304" pitchFamily="17" charset="-128"/>
                <a:cs typeface="Times New Roman" panose="02020603050405020304" pitchFamily="18" charset="0"/>
              </a:rPr>
              <a:t>　</a:t>
            </a:r>
            <a:r>
              <a:rPr lang="ja-JP" altLang="en-US" sz="2000" kern="100" dirty="0">
                <a:effectLst/>
                <a:latin typeface="ＭＳ 明朝" panose="02020609040205080304" pitchFamily="17" charset="-128"/>
                <a:ea typeface="ＭＳ 明朝" panose="02020609040205080304" pitchFamily="17" charset="-128"/>
                <a:cs typeface="Times New Roman" panose="02020603050405020304" pitchFamily="18" charset="0"/>
              </a:rPr>
              <a:t>その上で、</a:t>
            </a:r>
            <a:r>
              <a:rPr lang="ja-JP" altLang="en-US" sz="2000" u="sng" kern="100" dirty="0">
                <a:effectLst/>
                <a:latin typeface="ＭＳ 明朝" panose="02020609040205080304" pitchFamily="17" charset="-128"/>
                <a:ea typeface="ＭＳ 明朝" panose="02020609040205080304" pitchFamily="17" charset="-128"/>
                <a:cs typeface="Times New Roman" panose="02020603050405020304" pitchFamily="18" charset="0"/>
              </a:rPr>
              <a:t>ペイハラ患者・家族の誤解を解く作業が重要になり、人間関係を巻き戻す方向での丁寧かつ真摯な話合いが必要</a:t>
            </a:r>
            <a:r>
              <a:rPr lang="ja-JP" altLang="en-US" sz="2000" kern="100" dirty="0">
                <a:effectLst/>
                <a:latin typeface="ＭＳ 明朝" panose="02020609040205080304" pitchFamily="17" charset="-128"/>
                <a:ea typeface="ＭＳ 明朝" panose="02020609040205080304" pitchFamily="17" charset="-128"/>
                <a:cs typeface="Times New Roman" panose="02020603050405020304" pitchFamily="18" charset="0"/>
              </a:rPr>
              <a:t>になります。</a:t>
            </a:r>
          </a:p>
        </p:txBody>
      </p:sp>
    </p:spTree>
    <p:extLst>
      <p:ext uri="{BB962C8B-B14F-4D97-AF65-F5344CB8AC3E}">
        <p14:creationId xmlns:p14="http://schemas.microsoft.com/office/powerpoint/2010/main" val="15694473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550F7F04-607D-59E5-09FC-1A1354B4C6F3}"/>
              </a:ext>
            </a:extLst>
          </p:cNvPr>
          <p:cNvSpPr txBox="1"/>
          <p:nvPr/>
        </p:nvSpPr>
        <p:spPr>
          <a:xfrm>
            <a:off x="176676" y="210393"/>
            <a:ext cx="11838648" cy="6247864"/>
          </a:xfrm>
          <a:prstGeom prst="rect">
            <a:avLst/>
          </a:prstGeom>
          <a:noFill/>
        </p:spPr>
        <p:txBody>
          <a:bodyPr wrap="square">
            <a:spAutoFit/>
          </a:bodyPr>
          <a:lstStyle/>
          <a:p>
            <a:pPr algn="just"/>
            <a:r>
              <a:rPr lang="ja-JP" altLang="ja-JP" sz="2000" b="1" kern="100" dirty="0">
                <a:solidFill>
                  <a:srgbClr val="FF00FF"/>
                </a:solidFill>
                <a:effectLst/>
                <a:latin typeface="ＭＳ 明朝" panose="02020609040205080304" pitchFamily="17" charset="-128"/>
                <a:ea typeface="ＭＳ 明朝" panose="02020609040205080304" pitchFamily="17" charset="-128"/>
                <a:cs typeface="Times New Roman" panose="02020603050405020304" pitchFamily="18" charset="0"/>
              </a:rPr>
              <a:t>№</a:t>
            </a:r>
            <a:r>
              <a:rPr lang="en-US" altLang="ja-JP" sz="2000" b="1" kern="100" dirty="0">
                <a:solidFill>
                  <a:srgbClr val="FF00FF"/>
                </a:solidFill>
                <a:latin typeface="ＭＳ 明朝" panose="02020609040205080304" pitchFamily="17" charset="-128"/>
                <a:ea typeface="ＭＳ 明朝" panose="02020609040205080304" pitchFamily="17" charset="-128"/>
                <a:cs typeface="Times New Roman" panose="02020603050405020304" pitchFamily="18" charset="0"/>
              </a:rPr>
              <a:t>34</a:t>
            </a:r>
            <a:endParaRPr lang="ja-JP" altLang="ja-JP" sz="2000" kern="100" dirty="0">
              <a:solidFill>
                <a:srgbClr val="FF00FF"/>
              </a:solidFill>
              <a:effectLst/>
              <a:latin typeface="ＭＳ 明朝" panose="02020609040205080304" pitchFamily="17" charset="-128"/>
              <a:ea typeface="ＭＳ 明朝" panose="02020609040205080304" pitchFamily="17" charset="-128"/>
              <a:cs typeface="Times New Roman" panose="02020603050405020304" pitchFamily="18" charset="0"/>
            </a:endParaRPr>
          </a:p>
          <a:p>
            <a:pPr algn="just"/>
            <a:r>
              <a:rPr lang="en-US"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rPr>
              <a:t> </a:t>
            </a:r>
            <a:endParaRPr lang="ja-JP"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algn="ctr"/>
            <a:r>
              <a:rPr lang="ja-JP" altLang="en-US" sz="2000" b="1" kern="100" dirty="0">
                <a:solidFill>
                  <a:srgbClr val="FF0000"/>
                </a:solidFill>
                <a:effectLst/>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rPr>
              <a:t>育てられたペイハラ患者・家族における</a:t>
            </a:r>
            <a:r>
              <a:rPr lang="ja-JP" altLang="ja-JP" sz="2000" b="1" kern="100" dirty="0">
                <a:solidFill>
                  <a:srgbClr val="FF0000"/>
                </a:solidFill>
                <a:effectLst/>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rPr>
              <a:t>【謝罪の必要性</a:t>
            </a:r>
            <a:r>
              <a:rPr lang="ja-JP" altLang="en-US" sz="2000" b="1" kern="100" dirty="0">
                <a:solidFill>
                  <a:srgbClr val="FF0000"/>
                </a:solidFill>
                <a:effectLst/>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rPr>
              <a:t>と重要性</a:t>
            </a:r>
            <a:r>
              <a:rPr lang="ja-JP" altLang="ja-JP" sz="2000" b="1" kern="100" dirty="0">
                <a:solidFill>
                  <a:srgbClr val="FF0000"/>
                </a:solidFill>
                <a:effectLst/>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rPr>
              <a:t>】</a:t>
            </a:r>
            <a:endParaRPr lang="en-US" altLang="ja-JP" sz="2000" b="1" kern="100" dirty="0">
              <a:solidFill>
                <a:srgbClr val="FF0000"/>
              </a:solidFill>
              <a:effectLst/>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endParaRPr>
          </a:p>
          <a:p>
            <a:pPr algn="just"/>
            <a:endParaRPr lang="ja-JP"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indent="152400" algn="just"/>
            <a:r>
              <a:rPr lang="ja-JP" altLang="en-US" sz="2000" kern="100" dirty="0">
                <a:effectLst/>
                <a:latin typeface="ＭＳ 明朝" panose="02020609040205080304" pitchFamily="17" charset="-128"/>
                <a:ea typeface="ＭＳ 明朝" panose="02020609040205080304" pitchFamily="17" charset="-128"/>
                <a:cs typeface="Times New Roman" panose="02020603050405020304" pitchFamily="18" charset="0"/>
              </a:rPr>
              <a:t>当該患者・家族をペイハラ患者・家族に育ててしまった原因を探る</a:t>
            </a:r>
            <a:r>
              <a:rPr lang="ja-JP"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rPr>
              <a:t>過程において、</a:t>
            </a:r>
            <a:r>
              <a:rPr lang="ja-JP" altLang="ja-JP" sz="2000" u="sng" kern="100" dirty="0">
                <a:effectLst/>
                <a:latin typeface="ＭＳ 明朝" panose="02020609040205080304" pitchFamily="17" charset="-128"/>
                <a:ea typeface="ＭＳ 明朝" panose="02020609040205080304" pitchFamily="17" charset="-128"/>
                <a:cs typeface="Times New Roman" panose="02020603050405020304" pitchFamily="18" charset="0"/>
              </a:rPr>
              <a:t>育てられたペイハラ患者・家族であると判断したときに、</a:t>
            </a:r>
            <a:r>
              <a:rPr lang="ja-JP" altLang="ja-JP" sz="2000" b="1" u="sng" kern="100" dirty="0">
                <a:solidFill>
                  <a:srgbClr val="FF0000"/>
                </a:solidFill>
                <a:effectLst/>
                <a:latin typeface="ＭＳ 明朝" panose="02020609040205080304" pitchFamily="17" charset="-128"/>
                <a:ea typeface="ＭＳ 明朝" panose="02020609040205080304" pitchFamily="17" charset="-128"/>
                <a:cs typeface="Times New Roman" panose="02020603050405020304" pitchFamily="18" charset="0"/>
              </a:rPr>
              <a:t>謝罪が必要になる場合（当初の医療者の対応に非があると認められる場合であり、その限度での謝罪が必要となる場合）には、そのこと</a:t>
            </a:r>
            <a:r>
              <a:rPr lang="ja-JP" altLang="en-US" sz="2000" b="1" u="sng" kern="100" dirty="0">
                <a:solidFill>
                  <a:srgbClr val="FF0000"/>
                </a:solidFill>
                <a:latin typeface="ＭＳ 明朝" panose="02020609040205080304" pitchFamily="17" charset="-128"/>
                <a:ea typeface="ＭＳ 明朝" panose="02020609040205080304" pitchFamily="17" charset="-128"/>
                <a:cs typeface="Times New Roman" panose="02020603050405020304" pitchFamily="18" charset="0"/>
              </a:rPr>
              <a:t>（謝罪）</a:t>
            </a:r>
            <a:r>
              <a:rPr lang="ja-JP" altLang="ja-JP" sz="2000" b="1" u="sng" kern="100" dirty="0">
                <a:solidFill>
                  <a:srgbClr val="FF0000"/>
                </a:solidFill>
                <a:effectLst/>
                <a:latin typeface="ＭＳ 明朝" panose="02020609040205080304" pitchFamily="17" charset="-128"/>
                <a:ea typeface="ＭＳ 明朝" panose="02020609040205080304" pitchFamily="17" charset="-128"/>
                <a:cs typeface="Times New Roman" panose="02020603050405020304" pitchFamily="18" charset="0"/>
              </a:rPr>
              <a:t>に躊躇すべきではありません</a:t>
            </a:r>
            <a:r>
              <a:rPr lang="ja-JP"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rPr>
              <a:t>（カスハラ対策企業マニュアル〔３０頁〕参照）。</a:t>
            </a:r>
            <a:endParaRPr lang="en-US"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indent="152400" algn="just"/>
            <a:r>
              <a:rPr lang="ja-JP" altLang="en-US" sz="2000" kern="100" dirty="0">
                <a:latin typeface="ＭＳ 明朝" panose="02020609040205080304" pitchFamily="17" charset="-128"/>
                <a:ea typeface="ＭＳ 明朝" panose="02020609040205080304" pitchFamily="17" charset="-128"/>
                <a:cs typeface="Times New Roman" panose="02020603050405020304" pitchFamily="18" charset="0"/>
              </a:rPr>
              <a:t>誠意をもって謝罪し、いったんその関係をリセットして、その後はペイハラ患者家族に冷静かつ毅然として対応すべき場合が多くなります。</a:t>
            </a:r>
            <a:endParaRPr lang="en-US"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indent="152400" algn="just"/>
            <a:endParaRPr lang="ja-JP"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indent="152400" algn="just"/>
            <a:r>
              <a:rPr lang="ja-JP"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rPr>
              <a:t>しかし、</a:t>
            </a:r>
            <a:r>
              <a:rPr lang="ja-JP" altLang="ja-JP" sz="2000" u="sng" kern="100" dirty="0">
                <a:solidFill>
                  <a:srgbClr val="00B0F0"/>
                </a:solidFill>
                <a:effectLst/>
                <a:latin typeface="ＭＳ 明朝" panose="02020609040205080304" pitchFamily="17" charset="-128"/>
                <a:ea typeface="ＭＳ 明朝" panose="02020609040205080304" pitchFamily="17" charset="-128"/>
                <a:cs typeface="Times New Roman" panose="02020603050405020304" pitchFamily="18" charset="0"/>
              </a:rPr>
              <a:t>謝る理由も必要性もない場合に不必要に卑屈な謝罪を繰り返すことは逆効果</a:t>
            </a:r>
            <a:r>
              <a:rPr lang="ja-JP"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rPr>
              <a:t>です。</a:t>
            </a:r>
            <a:endParaRPr lang="en-US"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indent="152400" algn="just"/>
            <a:endParaRPr lang="ja-JP"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indent="152400" algn="just"/>
            <a:r>
              <a:rPr lang="ja-JP"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rPr>
              <a:t>また、</a:t>
            </a:r>
            <a:r>
              <a:rPr lang="ja-JP" altLang="ja-JP" sz="2000" b="1" u="sng" kern="100" dirty="0">
                <a:effectLst/>
                <a:latin typeface="ＭＳ 明朝" panose="02020609040205080304" pitchFamily="17" charset="-128"/>
                <a:ea typeface="ＭＳ 明朝" panose="02020609040205080304" pitchFamily="17" charset="-128"/>
                <a:cs typeface="Times New Roman" panose="02020603050405020304" pitchFamily="18" charset="0"/>
              </a:rPr>
              <a:t>謝罪によって“医療機関が何らかの法的な責任”を負う可能性があれば、その謝罪（責任承認としての謝罪）には病院の組織決定が必要</a:t>
            </a:r>
            <a:r>
              <a:rPr lang="ja-JP"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rPr>
              <a:t>ということになります。</a:t>
            </a:r>
            <a:endParaRPr lang="en-US"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indent="152400" algn="just"/>
            <a:endParaRPr lang="ja-JP"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indent="152400" algn="just"/>
            <a:r>
              <a:rPr lang="ja-JP"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rPr>
              <a:t>その一方で、</a:t>
            </a:r>
            <a:r>
              <a:rPr lang="ja-JP" altLang="ja-JP" sz="2000" b="1" u="sng" kern="100" dirty="0">
                <a:solidFill>
                  <a:srgbClr val="FF0000"/>
                </a:solidFill>
                <a:effectLst/>
                <a:latin typeface="ＭＳ 明朝" panose="02020609040205080304" pitchFamily="17" charset="-128"/>
                <a:ea typeface="ＭＳ 明朝" panose="02020609040205080304" pitchFamily="17" charset="-128"/>
                <a:cs typeface="Times New Roman" panose="02020603050405020304" pitchFamily="18" charset="0"/>
              </a:rPr>
              <a:t>法的責任が生じないような事項についての謝罪（非礼等をわびる意味での人間関係的・道徳的・倫理的な謝罪）は、医療者側に非が認められた以上、それを躊躇すべきではありません</a:t>
            </a:r>
            <a:r>
              <a:rPr lang="ja-JP"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rPr>
              <a:t>（もっとも、その判別は簡単なことではないことも多いとかもしれませんが、非常に重要な点となります）。</a:t>
            </a:r>
          </a:p>
        </p:txBody>
      </p:sp>
    </p:spTree>
    <p:extLst>
      <p:ext uri="{BB962C8B-B14F-4D97-AF65-F5344CB8AC3E}">
        <p14:creationId xmlns:p14="http://schemas.microsoft.com/office/powerpoint/2010/main" val="21403194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550F7F04-607D-59E5-09FC-1A1354B4C6F3}"/>
              </a:ext>
            </a:extLst>
          </p:cNvPr>
          <p:cNvSpPr txBox="1"/>
          <p:nvPr/>
        </p:nvSpPr>
        <p:spPr>
          <a:xfrm>
            <a:off x="176676" y="210393"/>
            <a:ext cx="11838648" cy="6247864"/>
          </a:xfrm>
          <a:prstGeom prst="rect">
            <a:avLst/>
          </a:prstGeom>
          <a:noFill/>
        </p:spPr>
        <p:txBody>
          <a:bodyPr wrap="square">
            <a:spAutoFit/>
          </a:bodyPr>
          <a:lstStyle/>
          <a:p>
            <a:pPr algn="just"/>
            <a:r>
              <a:rPr lang="ja-JP" altLang="en-US" sz="2000" b="1" kern="100" dirty="0">
                <a:solidFill>
                  <a:srgbClr val="FF00FF"/>
                </a:solidFill>
                <a:effectLst/>
                <a:latin typeface="ＭＳ 明朝" panose="02020609040205080304" pitchFamily="17" charset="-128"/>
                <a:ea typeface="ＭＳ 明朝" panose="02020609040205080304" pitchFamily="17" charset="-128"/>
                <a:cs typeface="Times New Roman" panose="02020603050405020304" pitchFamily="18" charset="0"/>
              </a:rPr>
              <a:t>№</a:t>
            </a:r>
            <a:r>
              <a:rPr lang="en-US" altLang="ja-JP" sz="2000" b="1" kern="100" dirty="0">
                <a:solidFill>
                  <a:srgbClr val="FF00FF"/>
                </a:solidFill>
                <a:latin typeface="ＭＳ 明朝" panose="02020609040205080304" pitchFamily="17" charset="-128"/>
                <a:ea typeface="ＭＳ 明朝" panose="02020609040205080304" pitchFamily="17" charset="-128"/>
                <a:cs typeface="Times New Roman" panose="02020603050405020304" pitchFamily="18" charset="0"/>
              </a:rPr>
              <a:t>35</a:t>
            </a:r>
            <a:endParaRPr lang="en-US" altLang="ja-JP" sz="2000" b="1" kern="100" dirty="0">
              <a:solidFill>
                <a:srgbClr val="FF00FF"/>
              </a:solidFill>
              <a:effectLst/>
              <a:latin typeface="ＭＳ 明朝" panose="02020609040205080304" pitchFamily="17" charset="-128"/>
              <a:ea typeface="ＭＳ 明朝" panose="02020609040205080304" pitchFamily="17" charset="-128"/>
              <a:cs typeface="Times New Roman" panose="02020603050405020304" pitchFamily="18" charset="0"/>
            </a:endParaRPr>
          </a:p>
          <a:p>
            <a:pPr algn="just"/>
            <a:endParaRPr lang="en-US" altLang="ja-JP" sz="2000" b="1" kern="100" dirty="0">
              <a:solidFill>
                <a:srgbClr val="FF0000"/>
              </a:solidFill>
              <a:effectLst/>
              <a:latin typeface="ＭＳ 明朝" panose="02020609040205080304" pitchFamily="17" charset="-128"/>
              <a:ea typeface="ＭＳ 明朝" panose="02020609040205080304" pitchFamily="17" charset="-128"/>
              <a:cs typeface="Times New Roman" panose="02020603050405020304" pitchFamily="18" charset="0"/>
            </a:endParaRPr>
          </a:p>
          <a:p>
            <a:pPr algn="just"/>
            <a:r>
              <a:rPr lang="ja-JP" altLang="en-US" sz="2000" b="1"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　　　</a:t>
            </a:r>
            <a:r>
              <a:rPr lang="en-US" altLang="ja-JP" sz="2000" b="1"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❸</a:t>
            </a:r>
            <a:r>
              <a:rPr lang="ja-JP" altLang="en-US" sz="2000" b="1"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　</a:t>
            </a:r>
            <a:r>
              <a:rPr lang="ja-JP" altLang="en-US" sz="2000" b="1" u="sng"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タイプ</a:t>
            </a:r>
            <a:r>
              <a:rPr lang="en-US" altLang="ja-JP" sz="2000" b="1" u="sng"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Ⅱ</a:t>
            </a:r>
            <a:r>
              <a:rPr lang="ja-JP" altLang="en-US" sz="2000" b="1" u="sng"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a:t>
            </a:r>
            <a:r>
              <a:rPr lang="ja-JP" altLang="en-US" sz="2000" b="1" u="sng" kern="100" dirty="0">
                <a:solidFill>
                  <a:srgbClr val="00B0F0"/>
                </a:solidFill>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不可逆的なペイハラ患者・家族</a:t>
            </a:r>
            <a:r>
              <a:rPr lang="ja-JP" altLang="en-US" sz="2000" b="1" u="sng"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）である</a:t>
            </a:r>
            <a:r>
              <a:rPr lang="ja-JP" altLang="en-US" sz="2000" b="1"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と判断したときは、</a:t>
            </a:r>
          </a:p>
          <a:p>
            <a:pPr algn="just"/>
            <a:r>
              <a:rPr lang="ja-JP" altLang="en-US" sz="2000" b="1"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　　　　</a:t>
            </a:r>
            <a:r>
              <a:rPr lang="en-US" altLang="ja-JP" sz="2000" b="1"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(a)</a:t>
            </a:r>
            <a:r>
              <a:rPr lang="ja-JP" altLang="en-US" sz="2000" b="1"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タイプ</a:t>
            </a:r>
            <a:r>
              <a:rPr lang="en-US" altLang="ja-JP" sz="2000" b="1"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Ⅱ</a:t>
            </a:r>
            <a:r>
              <a:rPr lang="ja-JP" altLang="en-US" sz="2000" b="1"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ａ（</a:t>
            </a:r>
            <a:r>
              <a:rPr lang="ja-JP" altLang="en-US" sz="2000" b="1" u="sng"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パーソナリティー障害などメンタルヘルス的問題を抱えた患者・家族</a:t>
            </a:r>
            <a:r>
              <a:rPr lang="ja-JP" altLang="en-US" sz="2000" b="1"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）の場</a:t>
            </a:r>
            <a:endParaRPr lang="en-US" altLang="ja-JP" sz="2000" b="1"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endParaRPr>
          </a:p>
          <a:p>
            <a:pPr algn="just"/>
            <a:r>
              <a:rPr lang="ja-JP" altLang="en-US" sz="2000" b="1"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　　　　　合においては、メンタルヘルス的な問題を抱えるペイハラ患者・家族に対して、</a:t>
            </a:r>
            <a:r>
              <a:rPr lang="ja-JP" altLang="en-US" sz="2000" b="1" u="sng"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精神科医</a:t>
            </a:r>
            <a:endParaRPr lang="en-US" altLang="ja-JP" sz="2000" b="1" u="sng"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endParaRPr>
          </a:p>
          <a:p>
            <a:pPr algn="just"/>
            <a:r>
              <a:rPr lang="ja-JP" altLang="en-US" sz="2000" b="1"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　　　　　</a:t>
            </a:r>
            <a:r>
              <a:rPr lang="ja-JP" altLang="en-US" sz="2000" b="1" u="sng"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や心療内科医を関わらせること（精神科医等の介入）も検討すべき</a:t>
            </a:r>
            <a:r>
              <a:rPr lang="ja-JP" altLang="en-US" sz="2000" b="1"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であるが、それによる</a:t>
            </a:r>
            <a:endParaRPr lang="en-US" altLang="ja-JP" sz="2000" b="1"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endParaRPr>
          </a:p>
          <a:p>
            <a:pPr algn="just"/>
            <a:r>
              <a:rPr lang="ja-JP" altLang="en-US" sz="2000" b="1"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　　　　　対処ができずやむを得ないと判断された場合には</a:t>
            </a:r>
            <a:r>
              <a:rPr lang="ja-JP" altLang="en-US" sz="2000" b="1" u="sng"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「警察介入」を躊躇しないこと</a:t>
            </a:r>
            <a:r>
              <a:rPr lang="ja-JP" altLang="en-US" sz="2000" b="1"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a:t>
            </a:r>
          </a:p>
          <a:p>
            <a:pPr algn="just"/>
            <a:r>
              <a:rPr lang="ja-JP" altLang="en-US" sz="2000" b="1"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　　　　</a:t>
            </a:r>
            <a:r>
              <a:rPr lang="en-US" altLang="ja-JP" sz="2000" b="1"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(b)</a:t>
            </a:r>
            <a:r>
              <a:rPr lang="ja-JP" altLang="en-US" sz="2000" b="1"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タイプ</a:t>
            </a:r>
            <a:r>
              <a:rPr lang="en-US" altLang="ja-JP" sz="2000" b="1"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Ⅱ</a:t>
            </a:r>
            <a:r>
              <a:rPr lang="ja-JP" altLang="en-US" sz="2000" b="1"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ｂ（</a:t>
            </a:r>
            <a:r>
              <a:rPr lang="ja-JP" altLang="en-US" sz="2000" b="1" u="sng"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反社会的な性格の患者・家族</a:t>
            </a:r>
            <a:r>
              <a:rPr lang="ja-JP" altLang="en-US" sz="2000" b="1"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）の単に粗暴で粘着質的なペイハラ患者・家族</a:t>
            </a:r>
            <a:endParaRPr lang="en-US" altLang="ja-JP" sz="2000" b="1"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endParaRPr>
          </a:p>
          <a:p>
            <a:pPr algn="just"/>
            <a:r>
              <a:rPr lang="ja-JP" altLang="en-US" sz="2000" b="1"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　　　　　（特に反社会的勢力と思われる患者・家族）については、一定の院内対応を行った上で、</a:t>
            </a:r>
            <a:endParaRPr lang="en-US" altLang="ja-JP" sz="2000" b="1"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endParaRPr>
          </a:p>
          <a:p>
            <a:pPr algn="just"/>
            <a:r>
              <a:rPr lang="ja-JP" altLang="en-US" sz="2000" b="1"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　　　　　</a:t>
            </a:r>
            <a:r>
              <a:rPr lang="ja-JP" altLang="en-US" sz="2000" b="1" u="sng"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その解決が困難であると判断した場合には、速やかに「弁護士介入」を検討し、また、や</a:t>
            </a:r>
            <a:endParaRPr lang="en-US" altLang="ja-JP" sz="2000" b="1" u="sng"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endParaRPr>
          </a:p>
          <a:p>
            <a:pPr algn="just"/>
            <a:r>
              <a:rPr lang="ja-JP" altLang="en-US" sz="2000" b="1"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　　　　　</a:t>
            </a:r>
            <a:r>
              <a:rPr lang="ja-JP" altLang="en-US" sz="2000" b="1" u="sng"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むを得ないと判断したには「警察介入要請」も躊躇しない</a:t>
            </a:r>
            <a:r>
              <a:rPr lang="ja-JP" altLang="en-US" sz="2000" b="1"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こと。</a:t>
            </a:r>
            <a:endParaRPr lang="en-US" altLang="ja-JP" sz="2000" b="1"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endParaRPr>
          </a:p>
          <a:p>
            <a:pPr algn="just"/>
            <a:endParaRPr lang="ja-JP" altLang="en-US" sz="20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algn="just"/>
            <a:r>
              <a:rPr lang="ja-JP" altLang="en-US" sz="2000" kern="100" dirty="0">
                <a:effectLst/>
                <a:latin typeface="ＭＳ 明朝" panose="02020609040205080304" pitchFamily="17" charset="-128"/>
                <a:ea typeface="ＭＳ 明朝" panose="02020609040205080304" pitchFamily="17" charset="-128"/>
                <a:cs typeface="Times New Roman" panose="02020603050405020304" pitchFamily="18" charset="0"/>
              </a:rPr>
              <a:t>　病院には、この種のペイハラ事案（タイプ</a:t>
            </a:r>
            <a:r>
              <a:rPr lang="en-US"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rPr>
              <a:t>Ⅱ</a:t>
            </a:r>
            <a:r>
              <a:rPr lang="ja-JP" altLang="en-US" sz="2000" kern="100" dirty="0">
                <a:effectLst/>
                <a:latin typeface="ＭＳ 明朝" panose="02020609040205080304" pitchFamily="17" charset="-128"/>
                <a:ea typeface="ＭＳ 明朝" panose="02020609040205080304" pitchFamily="17" charset="-128"/>
                <a:cs typeface="Times New Roman" panose="02020603050405020304" pitchFamily="18" charset="0"/>
              </a:rPr>
              <a:t>ａ）に対応可能な精神科医・心療内科医がいないことが多く、また、この種のペイハラ事案に適切に対応できる弁護士も少ないこと、普段から弁護士との連携が進んでいない病院も多いことを考えると、最終的には「警察介入要請」を早めに求めるしかないことも多いといえます。</a:t>
            </a:r>
            <a:endParaRPr lang="en-US"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algn="just"/>
            <a:endParaRPr lang="en-US"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algn="just"/>
            <a:r>
              <a:rPr lang="ja-JP" altLang="en-US" sz="2000" kern="100" dirty="0">
                <a:latin typeface="ＭＳ 明朝" panose="02020609040205080304" pitchFamily="17" charset="-128"/>
                <a:ea typeface="ＭＳ 明朝" panose="02020609040205080304" pitchFamily="17" charset="-128"/>
                <a:cs typeface="Times New Roman" panose="02020603050405020304" pitchFamily="18" charset="0"/>
              </a:rPr>
              <a:t>　</a:t>
            </a:r>
            <a:r>
              <a:rPr lang="ja-JP" altLang="en-US" sz="2000" kern="100" dirty="0">
                <a:effectLst/>
                <a:latin typeface="ＭＳ 明朝" panose="02020609040205080304" pitchFamily="17" charset="-128"/>
                <a:ea typeface="ＭＳ 明朝" panose="02020609040205080304" pitchFamily="17" charset="-128"/>
                <a:cs typeface="Times New Roman" panose="02020603050405020304" pitchFamily="18" charset="0"/>
              </a:rPr>
              <a:t>近時では、前述のとおり、</a:t>
            </a:r>
            <a:r>
              <a:rPr lang="en-US" altLang="ja-JP" sz="2000" b="1" u="sng" kern="100" dirty="0">
                <a:solidFill>
                  <a:srgbClr val="FF0000"/>
                </a:solidFill>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a:t>
            </a:r>
            <a:r>
              <a:rPr lang="ja-JP" altLang="ja-JP" sz="2000" b="1" u="sng" kern="100" dirty="0">
                <a:solidFill>
                  <a:srgbClr val="FF0000"/>
                </a:solidFill>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令和４年６月付警察庁通達</a:t>
            </a:r>
            <a:r>
              <a:rPr lang="en-US" altLang="ja-JP" sz="2000" b="1" u="sng" kern="100" dirty="0">
                <a:solidFill>
                  <a:srgbClr val="FF0000"/>
                </a:solidFill>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a:t>
            </a:r>
            <a:r>
              <a:rPr lang="ja-JP" altLang="en-US" sz="2000" b="1" u="sng" kern="100" dirty="0">
                <a:solidFill>
                  <a:srgbClr val="FF0000"/>
                </a:solidFill>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がありますから、病院側の要請に警察は積極的に対応してくれるはず</a:t>
            </a:r>
            <a:r>
              <a:rPr lang="ja-JP" altLang="en-US" sz="2000" b="1" kern="100" dirty="0">
                <a:solidFill>
                  <a:srgbClr val="FF0000"/>
                </a:solidFill>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です</a:t>
            </a:r>
            <a:r>
              <a:rPr lang="ja-JP" altLang="en-US" sz="2000" kern="100" dirty="0">
                <a:effectLst/>
                <a:latin typeface="ＭＳ 明朝" panose="02020609040205080304" pitchFamily="17" charset="-128"/>
                <a:ea typeface="ＭＳ 明朝" panose="02020609040205080304" pitchFamily="17" charset="-128"/>
                <a:cs typeface="Times New Roman" panose="02020603050405020304" pitchFamily="18" charset="0"/>
              </a:rPr>
              <a:t>。</a:t>
            </a:r>
            <a:endParaRPr lang="en-US" altLang="ja-JP" sz="2000" kern="100" dirty="0">
              <a:latin typeface="ＭＳ 明朝" panose="02020609040205080304" pitchFamily="17" charset="-128"/>
              <a:ea typeface="ＭＳ 明朝" panose="02020609040205080304" pitchFamily="17" charset="-128"/>
              <a:cs typeface="Times New Roman" panose="02020603050405020304" pitchFamily="18" charset="0"/>
            </a:endParaRPr>
          </a:p>
          <a:p>
            <a:pPr algn="just"/>
            <a:r>
              <a:rPr lang="ja-JP" altLang="en-US" sz="2000" kern="100" dirty="0">
                <a:latin typeface="ＭＳ 明朝" panose="02020609040205080304" pitchFamily="17" charset="-128"/>
                <a:ea typeface="ＭＳ 明朝" panose="02020609040205080304" pitchFamily="17" charset="-128"/>
                <a:cs typeface="Times New Roman" panose="02020603050405020304" pitchFamily="18" charset="0"/>
              </a:rPr>
              <a:t>　警察介入をお願いする際には、この通達のことは頭の中に置いておくべきです。</a:t>
            </a:r>
            <a:endParaRPr lang="ja-JP" altLang="en-US" sz="20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p:txBody>
      </p:sp>
    </p:spTree>
    <p:extLst>
      <p:ext uri="{BB962C8B-B14F-4D97-AF65-F5344CB8AC3E}">
        <p14:creationId xmlns:p14="http://schemas.microsoft.com/office/powerpoint/2010/main" val="35390421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550F7F04-607D-59E5-09FC-1A1354B4C6F3}"/>
              </a:ext>
            </a:extLst>
          </p:cNvPr>
          <p:cNvSpPr txBox="1"/>
          <p:nvPr/>
        </p:nvSpPr>
        <p:spPr>
          <a:xfrm>
            <a:off x="176676" y="210393"/>
            <a:ext cx="11838648" cy="6863417"/>
          </a:xfrm>
          <a:prstGeom prst="rect">
            <a:avLst/>
          </a:prstGeom>
          <a:noFill/>
        </p:spPr>
        <p:txBody>
          <a:bodyPr wrap="square">
            <a:spAutoFit/>
          </a:bodyPr>
          <a:lstStyle/>
          <a:p>
            <a:pPr algn="just"/>
            <a:r>
              <a:rPr lang="ja-JP" altLang="ja-JP" sz="2000" b="1" kern="100" dirty="0">
                <a:solidFill>
                  <a:srgbClr val="FF00FF"/>
                </a:solidFill>
                <a:effectLst/>
                <a:latin typeface="ＭＳ 明朝" panose="02020609040205080304" pitchFamily="17" charset="-128"/>
                <a:ea typeface="ＭＳ 明朝" panose="02020609040205080304" pitchFamily="17" charset="-128"/>
                <a:cs typeface="Times New Roman" panose="02020603050405020304" pitchFamily="18" charset="0"/>
              </a:rPr>
              <a:t>№</a:t>
            </a:r>
            <a:r>
              <a:rPr lang="en-US" altLang="ja-JP" sz="2000" b="1" kern="100" dirty="0">
                <a:solidFill>
                  <a:srgbClr val="FF00FF"/>
                </a:solidFill>
                <a:latin typeface="ＭＳ 明朝" panose="02020609040205080304" pitchFamily="17" charset="-128"/>
                <a:ea typeface="ＭＳ 明朝" panose="02020609040205080304" pitchFamily="17" charset="-128"/>
                <a:cs typeface="Times New Roman" panose="02020603050405020304" pitchFamily="18" charset="0"/>
              </a:rPr>
              <a:t>36</a:t>
            </a:r>
            <a:endParaRPr lang="en-US" altLang="ja-JP" sz="2000" b="1" kern="100" dirty="0">
              <a:solidFill>
                <a:srgbClr val="FF00FF"/>
              </a:solidFill>
              <a:effectLst/>
              <a:latin typeface="ＭＳ 明朝" panose="02020609040205080304" pitchFamily="17" charset="-128"/>
              <a:ea typeface="ＭＳ 明朝" panose="02020609040205080304" pitchFamily="17" charset="-128"/>
              <a:cs typeface="Times New Roman" panose="02020603050405020304" pitchFamily="18" charset="0"/>
            </a:endParaRPr>
          </a:p>
          <a:p>
            <a:pPr algn="just"/>
            <a:r>
              <a:rPr lang="ja-JP" altLang="en-US" sz="2000" b="1" kern="100" dirty="0">
                <a:solidFill>
                  <a:srgbClr val="FF0000"/>
                </a:solidFill>
                <a:latin typeface="ＭＳ 明朝" panose="02020609040205080304" pitchFamily="17" charset="-128"/>
                <a:ea typeface="ＭＳ 明朝" panose="02020609040205080304" pitchFamily="17" charset="-128"/>
                <a:cs typeface="Times New Roman" panose="02020603050405020304" pitchFamily="18" charset="0"/>
              </a:rPr>
              <a:t>　　　</a:t>
            </a:r>
            <a:endParaRPr lang="en-US" altLang="ja-JP" sz="2000" b="1" kern="100" dirty="0">
              <a:solidFill>
                <a:srgbClr val="FF0000"/>
              </a:solidFill>
              <a:latin typeface="ＭＳ 明朝" panose="02020609040205080304" pitchFamily="17" charset="-128"/>
              <a:ea typeface="ＭＳ 明朝" panose="02020609040205080304" pitchFamily="17" charset="-128"/>
              <a:cs typeface="Times New Roman" panose="02020603050405020304" pitchFamily="18" charset="0"/>
            </a:endParaRPr>
          </a:p>
          <a:p>
            <a:pPr algn="just"/>
            <a:r>
              <a:rPr lang="ja-JP" altLang="en-US" sz="2000" b="1" kern="100" dirty="0">
                <a:solidFill>
                  <a:srgbClr val="FF0000"/>
                </a:solidFill>
                <a:latin typeface="ＭＳ 明朝" panose="02020609040205080304" pitchFamily="17" charset="-128"/>
                <a:ea typeface="ＭＳ 明朝" panose="02020609040205080304" pitchFamily="17" charset="-128"/>
                <a:cs typeface="Times New Roman" panose="02020603050405020304" pitchFamily="18" charset="0"/>
              </a:rPr>
              <a:t>　　　</a:t>
            </a:r>
            <a:r>
              <a:rPr lang="ja-JP" altLang="ja-JP" sz="2000" b="1" kern="100" dirty="0">
                <a:effectLst>
                  <a:outerShdw blurRad="38100" dist="38100" dir="2700000" algn="tl">
                    <a:srgbClr val="000000">
                      <a:alpha val="43137"/>
                    </a:srgbClr>
                  </a:outerShdw>
                </a:effectLst>
                <a:highlight>
                  <a:srgbClr val="00FF00"/>
                </a:highlight>
                <a:latin typeface="ＭＳ 明朝" panose="02020609040205080304" pitchFamily="17" charset="-128"/>
                <a:ea typeface="ＭＳ 明朝" panose="02020609040205080304" pitchFamily="17" charset="-128"/>
                <a:cs typeface="Times New Roman" panose="02020603050405020304" pitchFamily="18" charset="0"/>
              </a:rPr>
              <a:t>②　暴言・暴力・セクハラへの具体的な対応策</a:t>
            </a:r>
            <a:endParaRPr lang="en-US" altLang="ja-JP" sz="2000" kern="100" dirty="0">
              <a:highlight>
                <a:srgbClr val="00FF00"/>
              </a:highlight>
              <a:latin typeface="ＭＳ 明朝" panose="02020609040205080304" pitchFamily="17" charset="-128"/>
              <a:ea typeface="ＭＳ 明朝" panose="02020609040205080304" pitchFamily="17" charset="-128"/>
              <a:cs typeface="Times New Roman" panose="02020603050405020304" pitchFamily="18" charset="0"/>
            </a:endParaRPr>
          </a:p>
          <a:p>
            <a:pPr algn="just"/>
            <a:r>
              <a:rPr lang="ja-JP" altLang="en-US" sz="2000" b="1" kern="100" dirty="0">
                <a:effectLst/>
                <a:latin typeface="ＭＳ 明朝" panose="02020609040205080304" pitchFamily="17" charset="-128"/>
                <a:ea typeface="ＭＳ 明朝" panose="02020609040205080304" pitchFamily="17" charset="-128"/>
                <a:cs typeface="Times New Roman" panose="02020603050405020304" pitchFamily="18" charset="0"/>
              </a:rPr>
              <a:t>　　　　</a:t>
            </a:r>
            <a:endParaRPr lang="en-US" altLang="ja-JP" sz="2000" b="1"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indent="459105" algn="just"/>
            <a:r>
              <a:rPr lang="ja-JP" altLang="en-US" sz="2000" b="1" kern="100" dirty="0">
                <a:effectLst/>
                <a:latin typeface="ＭＳ 明朝" panose="02020609040205080304" pitchFamily="17" charset="-128"/>
                <a:ea typeface="ＭＳ 明朝" panose="02020609040205080304" pitchFamily="17" charset="-128"/>
                <a:cs typeface="Times New Roman" panose="02020603050405020304" pitchFamily="18" charset="0"/>
              </a:rPr>
              <a:t>　　</a:t>
            </a:r>
            <a:r>
              <a:rPr lang="en-US" altLang="ja-JP" sz="2000" b="1" i="1" u="sng"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a:t>
            </a:r>
            <a:r>
              <a:rPr lang="ja-JP" altLang="ja-JP" sz="2000" b="1" i="1" u="sng"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ｱ</a:t>
            </a:r>
            <a:r>
              <a:rPr lang="en-US" altLang="ja-JP" sz="2000" b="1" i="1" u="sng"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a:t>
            </a:r>
            <a:r>
              <a:rPr lang="ja-JP" altLang="ja-JP" sz="2000" b="1" i="1" u="sng"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　具体的な対処方法（診療の拒絶、退去命令、立入禁止命令、警察介入など</a:t>
            </a:r>
            <a:r>
              <a:rPr lang="ja-JP" altLang="en-US" sz="2000" b="1" i="1" u="sng"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a:t>
            </a:r>
            <a:endParaRPr lang="en-US" altLang="ja-JP" sz="2000" b="1" i="1" u="sng"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endParaRPr>
          </a:p>
          <a:p>
            <a:pPr indent="459105" algn="just"/>
            <a:endParaRPr lang="en-US" altLang="ja-JP" sz="2000" b="1" kern="100" dirty="0">
              <a:latin typeface="ＭＳ 明朝" panose="02020609040205080304" pitchFamily="17" charset="-128"/>
              <a:ea typeface="ＭＳ 明朝" panose="02020609040205080304" pitchFamily="17" charset="-128"/>
              <a:cs typeface="Times New Roman" panose="02020603050405020304" pitchFamily="18" charset="0"/>
            </a:endParaRPr>
          </a:p>
          <a:p>
            <a:pPr indent="459105" algn="just"/>
            <a:r>
              <a:rPr lang="ja-JP"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rPr>
              <a:t>タイプⅡａ（パーソナリティー障害などメンタルヘルス問題を抱えた患者・家族）、タイプⅡｂ（反社会的な性格の患者・家族）においては、上記のとおり、警察署との連携（警察の出動と介入）が必要となることが多く</a:t>
            </a:r>
            <a:r>
              <a:rPr lang="ja-JP" altLang="en-US" sz="2000" kern="100" dirty="0">
                <a:effectLst/>
                <a:latin typeface="ＭＳ 明朝" panose="02020609040205080304" pitchFamily="17" charset="-128"/>
                <a:ea typeface="ＭＳ 明朝" panose="02020609040205080304" pitchFamily="17" charset="-128"/>
                <a:cs typeface="Times New Roman" panose="02020603050405020304" pitchFamily="18" charset="0"/>
              </a:rPr>
              <a:t>なります（また、</a:t>
            </a:r>
            <a:r>
              <a:rPr lang="ja-JP"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rPr>
              <a:t>タイプⅠにおいても同様の事態が考えられます。</a:t>
            </a:r>
            <a:r>
              <a:rPr lang="ja-JP" altLang="en-US" sz="2000" kern="100" dirty="0">
                <a:effectLst/>
                <a:latin typeface="ＭＳ 明朝" panose="02020609040205080304" pitchFamily="17" charset="-128"/>
                <a:ea typeface="ＭＳ 明朝" panose="02020609040205080304" pitchFamily="17" charset="-128"/>
                <a:cs typeface="Times New Roman" panose="02020603050405020304" pitchFamily="18" charset="0"/>
              </a:rPr>
              <a:t>）。</a:t>
            </a:r>
            <a:endParaRPr lang="en-US" altLang="ja-JP" sz="2000" kern="100" dirty="0">
              <a:latin typeface="ＭＳ 明朝" panose="02020609040205080304" pitchFamily="17" charset="-128"/>
              <a:ea typeface="ＭＳ 明朝" panose="02020609040205080304" pitchFamily="17" charset="-128"/>
              <a:cs typeface="Times New Roman" panose="02020603050405020304" pitchFamily="18" charset="0"/>
            </a:endParaRPr>
          </a:p>
          <a:p>
            <a:pPr indent="459105" algn="just"/>
            <a:r>
              <a:rPr lang="ja-JP" altLang="ja-JP" sz="2000" u="sng" kern="100" dirty="0">
                <a:effectLst/>
                <a:latin typeface="ＭＳ 明朝" panose="02020609040205080304" pitchFamily="17" charset="-128"/>
                <a:ea typeface="ＭＳ 明朝" panose="02020609040205080304" pitchFamily="17" charset="-128"/>
                <a:cs typeface="Times New Roman" panose="02020603050405020304" pitchFamily="18" charset="0"/>
              </a:rPr>
              <a:t>そのような場合には、その具体的な対処として、次のような方法を検討することになると思われます</a:t>
            </a:r>
            <a:r>
              <a:rPr lang="ja-JP"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rPr>
              <a:t>（ただし、その方法は各病院の規模や態勢（体制）にあわせて具体的な検討を行う必要があります。）</a:t>
            </a:r>
            <a:r>
              <a:rPr lang="ja-JP" altLang="en-US" sz="2000" kern="100" dirty="0">
                <a:latin typeface="ＭＳ 明朝" panose="02020609040205080304" pitchFamily="17" charset="-128"/>
                <a:ea typeface="ＭＳ 明朝" panose="02020609040205080304" pitchFamily="17" charset="-128"/>
                <a:cs typeface="Times New Roman" panose="02020603050405020304" pitchFamily="18" charset="0"/>
              </a:rPr>
              <a:t>。</a:t>
            </a:r>
            <a:r>
              <a:rPr lang="ja-JP"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rPr>
              <a:t>なお、</a:t>
            </a:r>
            <a:r>
              <a:rPr lang="ja-JP" altLang="ja-JP" sz="2000" u="sng" kern="100" dirty="0">
                <a:solidFill>
                  <a:srgbClr val="FF0000"/>
                </a:solidFill>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警察への介入要請については、当該担当職員に躊躇する心理が働くことを考慮し、各病院においてその警察介入要請の要件や手続を明確にしておいた方が良い</a:t>
            </a:r>
            <a:r>
              <a:rPr lang="ja-JP"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rPr>
              <a:t>と思われます。</a:t>
            </a:r>
          </a:p>
          <a:p>
            <a:pPr algn="just"/>
            <a:r>
              <a:rPr lang="en-US" altLang="ja-JP" sz="2000" b="1" kern="100" dirty="0">
                <a:solidFill>
                  <a:srgbClr val="FF0000"/>
                </a:solidFill>
                <a:effectLst/>
                <a:latin typeface="ＭＳ 明朝" panose="02020609040205080304" pitchFamily="17" charset="-128"/>
                <a:ea typeface="ＭＳ 明朝" panose="02020609040205080304" pitchFamily="17" charset="-128"/>
                <a:cs typeface="Times New Roman" panose="02020603050405020304" pitchFamily="18" charset="0"/>
              </a:rPr>
              <a:t> </a:t>
            </a:r>
            <a:endParaRPr lang="ja-JP"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indent="304800" algn="just"/>
            <a:r>
              <a:rPr lang="ja-JP"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rPr>
              <a:t>例えば、以下のような要件や手続を検討しておくことも有用かと思料いたします。</a:t>
            </a:r>
            <a:endParaRPr lang="en-US"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algn="just"/>
            <a:r>
              <a:rPr lang="ja-JP" altLang="en-US" sz="2000" b="1"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　　　　</a:t>
            </a:r>
            <a:r>
              <a:rPr lang="ja-JP" altLang="ja-JP" sz="2000" b="1" u="sng"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❶</a:t>
            </a:r>
            <a:r>
              <a:rPr lang="ja-JP" altLang="ja-JP" sz="2000" u="sng"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　</a:t>
            </a:r>
            <a:r>
              <a:rPr lang="ja-JP" altLang="ja-JP" sz="2000" b="1" u="sng"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実際に暴力行為があった場合には、</a:t>
            </a:r>
            <a:endParaRPr lang="en-US" altLang="ja-JP" sz="2000" u="sng"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endParaRPr>
          </a:p>
          <a:p>
            <a:pPr algn="just"/>
            <a:r>
              <a:rPr lang="ja-JP" altLang="en-US" sz="2000" b="1"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　　　　　</a:t>
            </a:r>
            <a:r>
              <a:rPr lang="en-US" altLang="ja-JP" sz="2000" b="1"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(a)</a:t>
            </a:r>
            <a:r>
              <a:rPr lang="ja-JP" altLang="ja-JP" sz="2000" b="1"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診療時間内においては、直ちにペイハラ担当部署に連絡し、保安員等を含む担当部署の</a:t>
            </a:r>
            <a:endParaRPr lang="en-US" altLang="ja-JP" sz="2000" b="1"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endParaRPr>
          </a:p>
          <a:p>
            <a:pPr algn="just"/>
            <a:r>
              <a:rPr lang="ja-JP" altLang="en-US" sz="2000" b="1"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　　　　　　</a:t>
            </a:r>
            <a:r>
              <a:rPr lang="ja-JP" altLang="ja-JP" sz="2000" b="1"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複数の職員が駆け付けるとともに、事前に指定された所轄署（又は派出所）へ直ぐに</a:t>
            </a:r>
            <a:endParaRPr lang="en-US" altLang="ja-JP" sz="2000" b="1"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endParaRPr>
          </a:p>
          <a:p>
            <a:pPr algn="just"/>
            <a:r>
              <a:rPr lang="ja-JP" altLang="en-US" sz="2000" b="1"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　　　　　　１</a:t>
            </a:r>
            <a:r>
              <a:rPr lang="ja-JP" altLang="ja-JP" sz="2000" b="1"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１０番すること。</a:t>
            </a:r>
            <a:endParaRPr lang="ja-JP" altLang="ja-JP" sz="2000"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endParaRPr>
          </a:p>
          <a:p>
            <a:r>
              <a:rPr lang="ja-JP" altLang="en-US" sz="2000" b="1"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　　　　　</a:t>
            </a:r>
            <a:r>
              <a:rPr lang="en-US" altLang="ja-JP" sz="2000" b="1"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(b)</a:t>
            </a:r>
            <a:r>
              <a:rPr lang="ja-JP" altLang="ja-JP" sz="2000" b="1"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診療時間外においては、直ちに保安員等の当直職員に連絡し、複数の保安員等が駆け付</a:t>
            </a:r>
            <a:endParaRPr lang="en-US" altLang="ja-JP" sz="2000" b="1"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endParaRPr>
          </a:p>
          <a:p>
            <a:r>
              <a:rPr lang="ja-JP" altLang="en-US" sz="2000" b="1"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　　　　　　</a:t>
            </a:r>
            <a:r>
              <a:rPr lang="ja-JP" altLang="ja-JP" sz="2000" b="1"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けるとともに、事前に指定された所轄署（又は派出所）へ直ぐに１１０番すること。</a:t>
            </a:r>
            <a:endParaRPr lang="en-US" altLang="ja-JP" sz="2000"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endParaRPr>
          </a:p>
          <a:p>
            <a:pPr indent="304800" algn="just"/>
            <a:endParaRPr lang="ja-JP"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p:txBody>
      </p:sp>
    </p:spTree>
    <p:extLst>
      <p:ext uri="{BB962C8B-B14F-4D97-AF65-F5344CB8AC3E}">
        <p14:creationId xmlns:p14="http://schemas.microsoft.com/office/powerpoint/2010/main" val="19530777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550F7F04-607D-59E5-09FC-1A1354B4C6F3}"/>
              </a:ext>
            </a:extLst>
          </p:cNvPr>
          <p:cNvSpPr txBox="1"/>
          <p:nvPr/>
        </p:nvSpPr>
        <p:spPr>
          <a:xfrm>
            <a:off x="176676" y="210393"/>
            <a:ext cx="11838648" cy="6247864"/>
          </a:xfrm>
          <a:prstGeom prst="rect">
            <a:avLst/>
          </a:prstGeom>
          <a:noFill/>
        </p:spPr>
        <p:txBody>
          <a:bodyPr wrap="square">
            <a:spAutoFit/>
          </a:bodyPr>
          <a:lstStyle/>
          <a:p>
            <a:pPr marL="286385" indent="-153035" algn="just"/>
            <a:r>
              <a:rPr lang="ja-JP" altLang="en-US" sz="2000" b="1" kern="100" dirty="0">
                <a:solidFill>
                  <a:srgbClr val="FF00FF"/>
                </a:solidFill>
                <a:effectLst/>
                <a:latin typeface="ＭＳ 明朝" panose="02020609040205080304" pitchFamily="17" charset="-128"/>
                <a:ea typeface="ＭＳ 明朝" panose="02020609040205080304" pitchFamily="17" charset="-128"/>
                <a:cs typeface="Times New Roman" panose="02020603050405020304" pitchFamily="18" charset="0"/>
              </a:rPr>
              <a:t>№</a:t>
            </a:r>
            <a:r>
              <a:rPr lang="en-US" altLang="ja-JP" sz="2000" b="1" kern="100" dirty="0">
                <a:solidFill>
                  <a:srgbClr val="FF00FF"/>
                </a:solidFill>
                <a:latin typeface="ＭＳ 明朝" panose="02020609040205080304" pitchFamily="17" charset="-128"/>
                <a:ea typeface="ＭＳ 明朝" panose="02020609040205080304" pitchFamily="17" charset="-128"/>
                <a:cs typeface="Times New Roman" panose="02020603050405020304" pitchFamily="18" charset="0"/>
              </a:rPr>
              <a:t>37</a:t>
            </a:r>
            <a:endParaRPr lang="en-US" altLang="ja-JP" sz="2000" b="1" kern="100" dirty="0">
              <a:solidFill>
                <a:srgbClr val="FF00FF"/>
              </a:solidFill>
              <a:effectLst/>
              <a:latin typeface="ＭＳ 明朝" panose="02020609040205080304" pitchFamily="17" charset="-128"/>
              <a:ea typeface="ＭＳ 明朝" panose="02020609040205080304" pitchFamily="17" charset="-128"/>
              <a:cs typeface="Times New Roman" panose="02020603050405020304" pitchFamily="18" charset="0"/>
            </a:endParaRPr>
          </a:p>
          <a:p>
            <a:pPr marL="286385" indent="-153035" algn="just"/>
            <a:r>
              <a:rPr lang="ja-JP" altLang="en-US" sz="2000" b="1" kern="100" dirty="0">
                <a:solidFill>
                  <a:srgbClr val="FF0000"/>
                </a:solidFill>
                <a:latin typeface="ＭＳ 明朝" panose="02020609040205080304" pitchFamily="17" charset="-128"/>
                <a:ea typeface="ＭＳ 明朝" panose="02020609040205080304" pitchFamily="17" charset="-128"/>
                <a:cs typeface="Times New Roman" panose="02020603050405020304" pitchFamily="18" charset="0"/>
              </a:rPr>
              <a:t>　</a:t>
            </a:r>
            <a:r>
              <a:rPr lang="ja-JP" altLang="en-US" sz="2000" kern="100" dirty="0">
                <a:effectLst/>
                <a:latin typeface="ＭＳ 明朝" panose="02020609040205080304" pitchFamily="17" charset="-128"/>
                <a:ea typeface="ＭＳ 明朝" panose="02020609040205080304" pitchFamily="17" charset="-128"/>
                <a:cs typeface="Times New Roman" panose="02020603050405020304" pitchFamily="18" charset="0"/>
              </a:rPr>
              <a:t>　　　</a:t>
            </a:r>
            <a:endParaRPr lang="ja-JP"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algn="just"/>
            <a:r>
              <a:rPr lang="ja-JP" altLang="en-US" sz="2000" b="1"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　　　　</a:t>
            </a:r>
            <a:r>
              <a:rPr lang="ja-JP" altLang="ja-JP" sz="2000" b="1" u="sng"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❷　</a:t>
            </a:r>
            <a:r>
              <a:rPr lang="ja-JP" altLang="ja-JP" sz="2000" b="1" u="sng"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ＭＳ 明朝" panose="02020609040205080304" pitchFamily="17" charset="-128"/>
              </a:rPr>
              <a:t>暴言・脅しの場合（暴力行為のおそれがある場合）には、</a:t>
            </a:r>
            <a:endParaRPr lang="en-US" altLang="ja-JP" sz="2000" u="sng"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endParaRPr>
          </a:p>
          <a:p>
            <a:pPr algn="just"/>
            <a:r>
              <a:rPr lang="ja-JP" altLang="en-US" sz="2000" b="1"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　　　　 </a:t>
            </a:r>
            <a:r>
              <a:rPr lang="en-US" altLang="ja-JP" sz="2000" b="1"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(a)</a:t>
            </a:r>
            <a:r>
              <a:rPr lang="ja-JP" altLang="ja-JP" sz="2000" b="1"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診療時間内においては、直ちにペイハラ担当部署に連絡し、保安員等を含む担当部署の</a:t>
            </a:r>
            <a:endParaRPr lang="en-US" altLang="ja-JP" sz="2000" b="1"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endParaRPr>
          </a:p>
          <a:p>
            <a:pPr marL="286385" indent="-153035" algn="just"/>
            <a:r>
              <a:rPr lang="ja-JP" altLang="en-US" sz="2000" b="1"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　　　　　</a:t>
            </a:r>
            <a:r>
              <a:rPr lang="ja-JP" altLang="ja-JP" sz="2000" b="1"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職員など複数のスタッフで説得し、それでも応じない場合には担当部署から事前に指定さ</a:t>
            </a:r>
            <a:endParaRPr lang="en-US" altLang="ja-JP" sz="2000" b="1"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endParaRPr>
          </a:p>
          <a:p>
            <a:pPr marL="286385" indent="-153035" algn="just"/>
            <a:r>
              <a:rPr lang="ja-JP" altLang="en-US" sz="2000" b="1"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　　　　　</a:t>
            </a:r>
            <a:r>
              <a:rPr lang="ja-JP" altLang="ja-JP" sz="2000" b="1"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れた所轄署（又は派出所）に１１０番すること。</a:t>
            </a:r>
            <a:endParaRPr lang="ja-JP" altLang="ja-JP" sz="2000"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endParaRPr>
          </a:p>
          <a:p>
            <a:pPr marL="286385" indent="-153035" algn="just"/>
            <a:r>
              <a:rPr lang="ja-JP" altLang="en-US" sz="2000" b="1"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　　　　</a:t>
            </a:r>
            <a:r>
              <a:rPr lang="en-US" altLang="ja-JP" sz="2000" b="1"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(b)</a:t>
            </a:r>
            <a:r>
              <a:rPr lang="ja-JP" altLang="ja-JP" sz="2000" b="1"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診療時間外においては、直ちに保安員等の当直職員に連絡し、保安員等を含めた複数の</a:t>
            </a:r>
            <a:endParaRPr lang="en-US" altLang="ja-JP" sz="2000" b="1"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endParaRPr>
          </a:p>
          <a:p>
            <a:pPr marL="286385" indent="-153035" algn="just"/>
            <a:r>
              <a:rPr lang="ja-JP" altLang="en-US" sz="2000" b="1"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　　　　　</a:t>
            </a:r>
            <a:r>
              <a:rPr lang="ja-JP" altLang="ja-JP" sz="2000" b="1"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スタッフで説得し、それでも応じない場合には当直職員から事前に指定された所轄署の担</a:t>
            </a:r>
            <a:endParaRPr lang="en-US" altLang="ja-JP" sz="2000" b="1"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endParaRPr>
          </a:p>
          <a:p>
            <a:pPr marL="286385" indent="-153035" algn="just"/>
            <a:r>
              <a:rPr lang="ja-JP" altLang="en-US" sz="2000" b="1"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　　　　　</a:t>
            </a:r>
            <a:r>
              <a:rPr lang="ja-JP" altLang="ja-JP" sz="2000" b="1"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当部署（又は派出所）に１１０番すること。</a:t>
            </a:r>
            <a:endParaRPr lang="ja-JP" altLang="ja-JP" sz="2000"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endParaRPr>
          </a:p>
          <a:p>
            <a:pPr algn="just"/>
            <a:r>
              <a:rPr lang="en-US" altLang="ja-JP" sz="2000" b="1" kern="100" dirty="0">
                <a:effectLst/>
                <a:latin typeface="ＭＳ 明朝" panose="02020609040205080304" pitchFamily="17" charset="-128"/>
                <a:ea typeface="ＭＳ 明朝" panose="02020609040205080304" pitchFamily="17" charset="-128"/>
                <a:cs typeface="Times New Roman" panose="02020603050405020304" pitchFamily="18" charset="0"/>
              </a:rPr>
              <a:t> </a:t>
            </a:r>
            <a:endParaRPr lang="ja-JP"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algn="just"/>
            <a:r>
              <a:rPr lang="ja-JP" altLang="en-US" sz="2000" b="1"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　　　　</a:t>
            </a:r>
            <a:r>
              <a:rPr lang="ja-JP" altLang="ja-JP" sz="2000" b="1" u="sng"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❸　上記❶❷の事態が惹き起こされた場合には、</a:t>
            </a:r>
            <a:endParaRPr lang="ja-JP" altLang="ja-JP" sz="2000" u="sng"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endParaRPr>
          </a:p>
          <a:p>
            <a:pPr marL="286385" indent="-153035" algn="just"/>
            <a:r>
              <a:rPr lang="ja-JP" altLang="en-US" sz="2000" b="1"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　　　　</a:t>
            </a:r>
            <a:r>
              <a:rPr lang="en-US" altLang="ja-JP" sz="2000" b="1"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(a)</a:t>
            </a:r>
            <a:r>
              <a:rPr lang="ja-JP" altLang="ja-JP" sz="2000" b="1"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惹き起こしたペイハラ患者・家族に対し、</a:t>
            </a:r>
            <a:r>
              <a:rPr lang="ja-JP" altLang="ja-JP" sz="2000" b="1" kern="100" dirty="0">
                <a:solidFill>
                  <a:srgbClr val="FF0000"/>
                </a:solidFill>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勧告書・警告書等の書面</a:t>
            </a:r>
            <a:r>
              <a:rPr lang="ja-JP" altLang="ja-JP" sz="2000" b="1"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を交付し、今後は又</a:t>
            </a:r>
            <a:endParaRPr lang="en-US" altLang="ja-JP" sz="2000" b="1"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endParaRPr>
          </a:p>
          <a:p>
            <a:pPr marL="286385" indent="-153035" algn="just"/>
            <a:r>
              <a:rPr lang="ja-JP" altLang="en-US" sz="2000" b="1"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　　　　　</a:t>
            </a:r>
            <a:r>
              <a:rPr lang="ja-JP" altLang="ja-JP" sz="2000" b="1"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は今後も直ちに警察対応となる旨を告げること。</a:t>
            </a:r>
            <a:endParaRPr lang="ja-JP" altLang="ja-JP" sz="2000"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endParaRPr>
          </a:p>
          <a:p>
            <a:pPr marL="266700" indent="229235" algn="just"/>
            <a:r>
              <a:rPr lang="en-US" altLang="ja-JP" sz="2000" b="1"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  </a:t>
            </a:r>
            <a:r>
              <a:rPr lang="ja-JP" altLang="en-US" sz="2000" b="1"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　　　</a:t>
            </a:r>
            <a:r>
              <a:rPr lang="ja-JP" altLang="ja-JP" sz="2000" b="1"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状況によっては（可能であれば）、</a:t>
            </a:r>
            <a:r>
              <a:rPr lang="ja-JP" altLang="ja-JP" sz="2000" b="1" kern="100" dirty="0">
                <a:solidFill>
                  <a:srgbClr val="FF0000"/>
                </a:solidFill>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誓約書等に署名押印</a:t>
            </a:r>
            <a:r>
              <a:rPr lang="ja-JP" altLang="ja-JP" sz="2000" b="1"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させて、２度とトラブルを惹き</a:t>
            </a:r>
            <a:endParaRPr lang="en-US" altLang="ja-JP" sz="2000" b="1"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endParaRPr>
          </a:p>
          <a:p>
            <a:pPr marL="266700" indent="229235" algn="just"/>
            <a:r>
              <a:rPr lang="ja-JP" altLang="en-US" sz="2000" b="1"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　　 　</a:t>
            </a:r>
            <a:r>
              <a:rPr lang="ja-JP" altLang="ja-JP" sz="2000" b="1"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起こさない旨を約束させること。</a:t>
            </a:r>
            <a:endParaRPr lang="en-US" altLang="ja-JP" sz="2000" b="1"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endParaRPr>
          </a:p>
          <a:p>
            <a:pPr marL="266700" indent="229235" algn="just"/>
            <a:r>
              <a:rPr lang="ja-JP" altLang="en-US" sz="2000" b="1" kern="100" dirty="0">
                <a:effectLst/>
                <a:latin typeface="ＭＳ 明朝" panose="02020609040205080304" pitchFamily="17" charset="-128"/>
                <a:ea typeface="ＭＳ 明朝" panose="02020609040205080304" pitchFamily="17" charset="-128"/>
                <a:cs typeface="Times New Roman" panose="02020603050405020304" pitchFamily="18" charset="0"/>
              </a:rPr>
              <a:t>　      </a:t>
            </a:r>
            <a:r>
              <a:rPr lang="ja-JP" altLang="ja-JP" sz="2000" b="1"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仮に勧告書・警告書・誓約書等に従わない場合には、次の段階において病院側が、後述</a:t>
            </a:r>
            <a:endParaRPr lang="en-US" altLang="ja-JP" sz="2000" b="1"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endParaRPr>
          </a:p>
          <a:p>
            <a:pPr marL="266700" indent="229235" algn="just"/>
            <a:r>
              <a:rPr lang="en-US" altLang="ja-JP" sz="2000" b="1"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      (b)</a:t>
            </a:r>
            <a:r>
              <a:rPr lang="ja-JP" altLang="ja-JP" sz="2000" b="1"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の「診療の拒絶」、</a:t>
            </a:r>
            <a:r>
              <a:rPr lang="en-US" altLang="ja-JP" sz="2000" b="1"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(c)</a:t>
            </a:r>
            <a:r>
              <a:rPr lang="ja-JP" altLang="ja-JP" sz="2000" b="1"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の「退去要求」又は「立入禁止措置」等の対応を実施する可能</a:t>
            </a:r>
            <a:endParaRPr lang="en-US" altLang="ja-JP" sz="2000" b="1"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endParaRPr>
          </a:p>
          <a:p>
            <a:pPr marL="266700" indent="229235" algn="just"/>
            <a:r>
              <a:rPr lang="en-US" altLang="ja-JP" sz="2000" b="1"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      </a:t>
            </a:r>
            <a:r>
              <a:rPr lang="ja-JP" altLang="ja-JP" sz="2000" b="1"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性がある旨を告げておくこと（</a:t>
            </a:r>
            <a:r>
              <a:rPr lang="ja-JP" altLang="ja-JP" sz="2000" b="1" kern="100" dirty="0">
                <a:solidFill>
                  <a:srgbClr val="FF0000"/>
                </a:solidFill>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より厳しい対処の文書通告</a:t>
            </a:r>
            <a:r>
              <a:rPr lang="ja-JP" altLang="ja-JP" sz="2000" b="1"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a:t>
            </a:r>
            <a:endParaRPr lang="ja-JP" altLang="ja-JP" sz="2000"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endParaRPr>
          </a:p>
          <a:p>
            <a:pPr marL="266700" indent="229235" algn="just"/>
            <a:endParaRPr lang="ja-JP" altLang="ja-JP" sz="2000"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endParaRPr>
          </a:p>
          <a:p>
            <a:endParaRPr lang="en-US"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p:txBody>
      </p:sp>
    </p:spTree>
    <p:extLst>
      <p:ext uri="{BB962C8B-B14F-4D97-AF65-F5344CB8AC3E}">
        <p14:creationId xmlns:p14="http://schemas.microsoft.com/office/powerpoint/2010/main" val="35347359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550F7F04-607D-59E5-09FC-1A1354B4C6F3}"/>
              </a:ext>
            </a:extLst>
          </p:cNvPr>
          <p:cNvSpPr txBox="1"/>
          <p:nvPr/>
        </p:nvSpPr>
        <p:spPr>
          <a:xfrm>
            <a:off x="176676" y="210393"/>
            <a:ext cx="11838648" cy="5632311"/>
          </a:xfrm>
          <a:prstGeom prst="rect">
            <a:avLst/>
          </a:prstGeom>
          <a:noFill/>
        </p:spPr>
        <p:txBody>
          <a:bodyPr wrap="square">
            <a:spAutoFit/>
          </a:bodyPr>
          <a:lstStyle/>
          <a:p>
            <a:pPr marL="286385" indent="-153035" algn="just"/>
            <a:endParaRPr lang="en-US" altLang="ja-JP" sz="2000" b="1" kern="100" dirty="0">
              <a:latin typeface="ＭＳ 明朝" panose="02020609040205080304" pitchFamily="17" charset="-128"/>
              <a:ea typeface="ＭＳ 明朝" panose="02020609040205080304" pitchFamily="17" charset="-128"/>
              <a:cs typeface="Times New Roman" panose="02020603050405020304" pitchFamily="18" charset="0"/>
            </a:endParaRPr>
          </a:p>
          <a:p>
            <a:pPr marL="286385" indent="-153035" algn="just"/>
            <a:r>
              <a:rPr lang="ja-JP" altLang="en-US" sz="2000" b="1" kern="100" dirty="0">
                <a:solidFill>
                  <a:srgbClr val="FF00FF"/>
                </a:solidFill>
                <a:latin typeface="ＭＳ 明朝" panose="02020609040205080304" pitchFamily="17" charset="-128"/>
                <a:ea typeface="ＭＳ 明朝" panose="02020609040205080304" pitchFamily="17" charset="-128"/>
                <a:cs typeface="Times New Roman" panose="02020603050405020304" pitchFamily="18" charset="0"/>
              </a:rPr>
              <a:t>№</a:t>
            </a:r>
            <a:r>
              <a:rPr lang="en-US" altLang="ja-JP" sz="2000" b="1" kern="100" dirty="0">
                <a:solidFill>
                  <a:srgbClr val="FF00FF"/>
                </a:solidFill>
                <a:latin typeface="ＭＳ 明朝" panose="02020609040205080304" pitchFamily="17" charset="-128"/>
                <a:ea typeface="ＭＳ 明朝" panose="02020609040205080304" pitchFamily="17" charset="-128"/>
                <a:cs typeface="Times New Roman" panose="02020603050405020304" pitchFamily="18" charset="0"/>
              </a:rPr>
              <a:t>38</a:t>
            </a:r>
          </a:p>
          <a:p>
            <a:pPr marL="286385" indent="-153035" algn="just"/>
            <a:r>
              <a:rPr lang="ja-JP" altLang="en-US" sz="2000" b="1"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　　　　</a:t>
            </a:r>
            <a:endParaRPr lang="en-US" altLang="ja-JP" sz="2000" b="1"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endParaRPr>
          </a:p>
          <a:p>
            <a:pPr marL="286385" indent="-153035" algn="just"/>
            <a:r>
              <a:rPr lang="ja-JP" altLang="en-US" sz="2000" b="1"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　　　　</a:t>
            </a:r>
            <a:r>
              <a:rPr lang="en-US" altLang="ja-JP" sz="2000" b="1"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(b)</a:t>
            </a:r>
            <a:r>
              <a:rPr lang="ja-JP" altLang="ja-JP" sz="2000" b="1"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それでもペイハラ患者・家族が当該病院の指示に従わない場合には、診療をしない旨を</a:t>
            </a:r>
            <a:endParaRPr lang="en-US" altLang="ja-JP" sz="2000" b="1"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endParaRPr>
          </a:p>
          <a:p>
            <a:pPr marL="286385" indent="-153035" algn="just"/>
            <a:r>
              <a:rPr lang="ja-JP" altLang="en-US" sz="2000" b="1"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　　　　　</a:t>
            </a:r>
            <a:r>
              <a:rPr lang="ja-JP" altLang="ja-JP" sz="2000" b="1"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告げること（診療の拒絶）。通院患者の場合には通院診療の拒絶を通告し、入院患者の場</a:t>
            </a:r>
            <a:endParaRPr lang="en-US" altLang="ja-JP" sz="2000" b="1"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endParaRPr>
          </a:p>
          <a:p>
            <a:pPr marL="286385" indent="-153035" algn="just"/>
            <a:r>
              <a:rPr lang="ja-JP" altLang="en-US" sz="2000" b="1"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　　　　　</a:t>
            </a:r>
            <a:r>
              <a:rPr lang="ja-JP" altLang="ja-JP" sz="2000" b="1"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合には退院又は転院の文書通告をすることになる（しかし、実際には退院又は転院を強制</a:t>
            </a:r>
            <a:endParaRPr lang="en-US" altLang="ja-JP" sz="2000" b="1"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endParaRPr>
          </a:p>
          <a:p>
            <a:pPr marL="286385" indent="-153035" algn="just"/>
            <a:r>
              <a:rPr lang="ja-JP" altLang="en-US" sz="2000" b="1"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　　　　　</a:t>
            </a:r>
            <a:r>
              <a:rPr lang="ja-JP" altLang="ja-JP" sz="2000" b="1"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することは著しく困難又は不可能であり、さまざまな問題を伴う。）。</a:t>
            </a:r>
            <a:endParaRPr lang="ja-JP" altLang="ja-JP" sz="2000"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endParaRPr>
          </a:p>
          <a:p>
            <a:pPr marL="286385" indent="-153035" algn="just"/>
            <a:r>
              <a:rPr lang="ja-JP" altLang="en-US" sz="2000" b="1"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　　　　</a:t>
            </a:r>
            <a:r>
              <a:rPr lang="en-US" altLang="ja-JP" sz="2000" b="1"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(c)</a:t>
            </a:r>
            <a:r>
              <a:rPr lang="ja-JP" altLang="ja-JP" sz="2000" b="1"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それでもペイハラ患者・家族が当該病院の指示に従わない場合には、病院施設からの退</a:t>
            </a:r>
            <a:endParaRPr lang="en-US" altLang="ja-JP" sz="2000" b="1"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endParaRPr>
          </a:p>
          <a:p>
            <a:pPr marL="286385" indent="-153035" algn="just"/>
            <a:r>
              <a:rPr lang="ja-JP" altLang="en-US" sz="2000" b="1"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　　　　　</a:t>
            </a:r>
            <a:r>
              <a:rPr lang="ja-JP" altLang="ja-JP" sz="2000" b="1"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去を文書（退去告知書又は退去命令書）によって求め、または、病院施設内への立入りの</a:t>
            </a:r>
            <a:endParaRPr lang="en-US" altLang="ja-JP" sz="2000" b="1"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endParaRPr>
          </a:p>
          <a:p>
            <a:pPr marL="286385" indent="-153035" algn="just"/>
            <a:r>
              <a:rPr lang="ja-JP" altLang="en-US" sz="2000" b="1"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　　　　　</a:t>
            </a:r>
            <a:r>
              <a:rPr lang="ja-JP" altLang="ja-JP" sz="2000" b="1"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禁止を文書</a:t>
            </a:r>
            <a:r>
              <a:rPr lang="ja-JP" altLang="en-US" sz="2000" b="1"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a:t>
            </a:r>
            <a:r>
              <a:rPr lang="ja-JP" altLang="ja-JP" sz="2000" b="1"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立入禁止告知書又は立入禁止命令書）によって実行すること（</a:t>
            </a:r>
            <a:r>
              <a:rPr lang="ja-JP" altLang="ja-JP" sz="2000" b="1" kern="100" dirty="0">
                <a:solidFill>
                  <a:srgbClr val="FF0000"/>
                </a:solidFill>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退去告知書、</a:t>
            </a:r>
            <a:endParaRPr lang="en-US" altLang="ja-JP" sz="2000" b="1" kern="100" dirty="0">
              <a:solidFill>
                <a:srgbClr val="FF0000"/>
              </a:solidFill>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endParaRPr>
          </a:p>
          <a:p>
            <a:pPr marL="286385" indent="-153035" algn="just"/>
            <a:r>
              <a:rPr lang="ja-JP" altLang="en-US" sz="2000" b="1" kern="100" dirty="0">
                <a:solidFill>
                  <a:srgbClr val="FF0000"/>
                </a:solidFill>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　　　　　</a:t>
            </a:r>
            <a:r>
              <a:rPr lang="ja-JP" altLang="ja-JP" sz="2000" b="1" kern="100" dirty="0">
                <a:solidFill>
                  <a:srgbClr val="FF0000"/>
                </a:solidFill>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立入禁止告知書の文書の交付</a:t>
            </a:r>
            <a:r>
              <a:rPr lang="ja-JP" altLang="ja-JP" sz="2000" b="1"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など）。</a:t>
            </a:r>
            <a:endParaRPr lang="ja-JP" altLang="ja-JP" sz="2000"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endParaRPr>
          </a:p>
          <a:p>
            <a:r>
              <a:rPr lang="ja-JP" altLang="en-US" sz="2000" b="1"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 　　　　</a:t>
            </a:r>
            <a:r>
              <a:rPr lang="en-US" altLang="ja-JP" sz="2000" b="1"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(d)</a:t>
            </a:r>
            <a:r>
              <a:rPr lang="ja-JP" altLang="ja-JP" sz="2000" b="1"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「退去告知書」、「立入禁止告知書」等をペイハラ患者・家族に交付するときには、同</a:t>
            </a:r>
            <a:endParaRPr lang="en-US" altLang="ja-JP" sz="2000" b="1"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endParaRPr>
          </a:p>
          <a:p>
            <a:r>
              <a:rPr lang="ja-JP" altLang="en-US" sz="2000" b="1"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　　　　　　</a:t>
            </a:r>
            <a:r>
              <a:rPr lang="ja-JP" altLang="ja-JP" sz="2000" b="1"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時に、それに違反した場合には「不退去罪」「住居侵入罪」などで刑事告訴する旨を告</a:t>
            </a:r>
            <a:endParaRPr lang="en-US" altLang="ja-JP" sz="2000" b="1"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endParaRPr>
          </a:p>
          <a:p>
            <a:r>
              <a:rPr lang="ja-JP" altLang="en-US" sz="2000" b="1"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　　　　　　</a:t>
            </a:r>
            <a:r>
              <a:rPr lang="ja-JP" altLang="ja-JP" sz="2000" b="1"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げること。</a:t>
            </a:r>
            <a:endParaRPr lang="en-US" altLang="ja-JP" sz="2000" b="1"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endParaRPr>
          </a:p>
          <a:p>
            <a:endParaRPr lang="en-US" altLang="ja-JP" sz="2000" b="1" kern="100" dirty="0">
              <a:latin typeface="ＭＳ 明朝" panose="02020609040205080304" pitchFamily="17" charset="-128"/>
              <a:ea typeface="ＭＳ 明朝" panose="02020609040205080304" pitchFamily="17" charset="-128"/>
              <a:cs typeface="Times New Roman" panose="02020603050405020304" pitchFamily="18" charset="0"/>
            </a:endParaRPr>
          </a:p>
          <a:p>
            <a:r>
              <a:rPr lang="ja-JP" altLang="en-US" sz="2000" kern="100" dirty="0">
                <a:latin typeface="ＭＳ 明朝" panose="02020609040205080304" pitchFamily="17" charset="-128"/>
                <a:ea typeface="ＭＳ 明朝" panose="02020609040205080304" pitchFamily="17" charset="-128"/>
                <a:cs typeface="Times New Roman" panose="02020603050405020304" pitchFamily="18" charset="0"/>
              </a:rPr>
              <a:t>　なお、ペイハラ患者・家族は、口頭での対応では暴言・暴力も辞さない勢いがありますが、</a:t>
            </a:r>
            <a:r>
              <a:rPr lang="ja-JP" altLang="en-US" sz="2000" u="sng" kern="100" dirty="0">
                <a:latin typeface="ＭＳ 明朝" panose="02020609040205080304" pitchFamily="17" charset="-128"/>
                <a:ea typeface="ＭＳ 明朝" panose="02020609040205080304" pitchFamily="17" charset="-128"/>
                <a:cs typeface="Times New Roman" panose="02020603050405020304" pitchFamily="18" charset="0"/>
              </a:rPr>
              <a:t>病院側が「書面」を使った対応をすると、その勢いが萎んでくることが多い</a:t>
            </a:r>
            <a:r>
              <a:rPr lang="ja-JP" altLang="en-US" sz="2000" kern="100" dirty="0">
                <a:latin typeface="ＭＳ 明朝" panose="02020609040205080304" pitchFamily="17" charset="-128"/>
                <a:ea typeface="ＭＳ 明朝" panose="02020609040205080304" pitchFamily="17" charset="-128"/>
                <a:cs typeface="Times New Roman" panose="02020603050405020304" pitchFamily="18" charset="0"/>
              </a:rPr>
              <a:t>ようです。やはり、</a:t>
            </a:r>
            <a:r>
              <a:rPr lang="ja-JP" altLang="en-US" sz="2000" u="sng" kern="100" dirty="0">
                <a:latin typeface="ＭＳ 明朝" panose="02020609040205080304" pitchFamily="17" charset="-128"/>
                <a:ea typeface="ＭＳ 明朝" panose="02020609040205080304" pitchFamily="17" charset="-128"/>
                <a:cs typeface="Times New Roman" panose="02020603050405020304" pitchFamily="18" charset="0"/>
              </a:rPr>
              <a:t>ペイハラ患者・家族にも罪悪感もあるのか、書面での対処には比較的弱腰になることが多い</a:t>
            </a:r>
            <a:r>
              <a:rPr lang="ja-JP" altLang="en-US" sz="2000" kern="100" dirty="0">
                <a:latin typeface="ＭＳ 明朝" panose="02020609040205080304" pitchFamily="17" charset="-128"/>
                <a:ea typeface="ＭＳ 明朝" panose="02020609040205080304" pitchFamily="17" charset="-128"/>
                <a:cs typeface="Times New Roman" panose="02020603050405020304" pitchFamily="18" charset="0"/>
              </a:rPr>
              <a:t>という印象です。</a:t>
            </a:r>
            <a:endParaRPr lang="ja-JP"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p:txBody>
      </p:sp>
    </p:spTree>
    <p:extLst>
      <p:ext uri="{BB962C8B-B14F-4D97-AF65-F5344CB8AC3E}">
        <p14:creationId xmlns:p14="http://schemas.microsoft.com/office/powerpoint/2010/main" val="17848009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593EB20C-483A-6BB6-2442-6181184BAEE1}"/>
              </a:ext>
            </a:extLst>
          </p:cNvPr>
          <p:cNvSpPr txBox="1"/>
          <p:nvPr/>
        </p:nvSpPr>
        <p:spPr>
          <a:xfrm>
            <a:off x="597521" y="309013"/>
            <a:ext cx="11690555" cy="5909310"/>
          </a:xfrm>
          <a:prstGeom prst="rect">
            <a:avLst/>
          </a:prstGeom>
          <a:noFill/>
        </p:spPr>
        <p:txBody>
          <a:bodyPr wrap="square" rtlCol="0">
            <a:spAutoFit/>
          </a:bodyPr>
          <a:lstStyle/>
          <a:p>
            <a:pPr algn="just"/>
            <a:r>
              <a:rPr lang="ja-JP" altLang="ja-JP" sz="2000" b="1" kern="100" dirty="0">
                <a:solidFill>
                  <a:srgbClr val="FF00FF"/>
                </a:solidFill>
                <a:effectLst/>
                <a:latin typeface="ＭＳ 明朝" panose="02020609040205080304" pitchFamily="17" charset="-128"/>
                <a:ea typeface="ＭＳ 明朝" panose="02020609040205080304" pitchFamily="17" charset="-128"/>
                <a:cs typeface="Times New Roman" panose="02020603050405020304" pitchFamily="18" charset="0"/>
              </a:rPr>
              <a:t>№</a:t>
            </a:r>
            <a:r>
              <a:rPr lang="en-US" altLang="ja-JP" sz="2000" b="1" kern="100" dirty="0">
                <a:solidFill>
                  <a:srgbClr val="FF00FF"/>
                </a:solidFill>
                <a:latin typeface="ＭＳ 明朝" panose="02020609040205080304" pitchFamily="17" charset="-128"/>
                <a:ea typeface="ＭＳ 明朝" panose="02020609040205080304" pitchFamily="17" charset="-128"/>
                <a:cs typeface="Times New Roman" panose="02020603050405020304" pitchFamily="18" charset="0"/>
              </a:rPr>
              <a:t>3</a:t>
            </a:r>
            <a:endParaRPr lang="ja-JP" altLang="ja-JP" sz="2000" kern="100" dirty="0">
              <a:solidFill>
                <a:srgbClr val="FF00FF"/>
              </a:solidFill>
              <a:effectLst/>
              <a:latin typeface="ＭＳ 明朝" panose="02020609040205080304" pitchFamily="17" charset="-128"/>
              <a:ea typeface="ＭＳ 明朝" panose="02020609040205080304" pitchFamily="17" charset="-128"/>
              <a:cs typeface="Times New Roman" panose="02020603050405020304" pitchFamily="18" charset="0"/>
            </a:endParaRPr>
          </a:p>
          <a:p>
            <a:pPr algn="ctr"/>
            <a:r>
              <a:rPr lang="ja-JP" altLang="ja-JP" sz="2000" b="1" kern="100" dirty="0">
                <a:effectLst/>
                <a:latin typeface="ＭＳ 明朝" panose="02020609040205080304" pitchFamily="17" charset="-128"/>
                <a:ea typeface="ＭＳ 明朝" panose="02020609040205080304" pitchFamily="17" charset="-128"/>
                <a:cs typeface="Times New Roman" panose="02020603050405020304" pitchFamily="18" charset="0"/>
              </a:rPr>
              <a:t>ペイシェントハラスメント　紛争予防・解決の実践的方法～患者・家族との向き合い方～</a:t>
            </a:r>
            <a:endParaRPr lang="ja-JP"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algn="ctr"/>
            <a:r>
              <a:rPr lang="ja-JP" altLang="en-US" b="1" kern="100" dirty="0">
                <a:solidFill>
                  <a:srgbClr val="00B0F0"/>
                </a:solidFill>
                <a:effectLst/>
                <a:latin typeface="ＭＳ 明朝" panose="02020609040205080304" pitchFamily="17" charset="-128"/>
                <a:ea typeface="ＭＳ 明朝" panose="02020609040205080304" pitchFamily="17" charset="-128"/>
                <a:cs typeface="Times New Roman" panose="02020603050405020304" pitchFamily="18" charset="0"/>
              </a:rPr>
              <a:t>（</a:t>
            </a:r>
            <a:r>
              <a:rPr lang="ja-JP" altLang="ja-JP" b="1" kern="100" dirty="0">
                <a:solidFill>
                  <a:srgbClr val="00B0F0"/>
                </a:solidFill>
                <a:effectLst/>
                <a:latin typeface="ＭＳ 明朝" panose="02020609040205080304" pitchFamily="17" charset="-128"/>
                <a:ea typeface="ＭＳ 明朝" panose="02020609040205080304" pitchFamily="17" charset="-128"/>
                <a:cs typeface="Times New Roman" panose="02020603050405020304" pitchFamily="18" charset="0"/>
              </a:rPr>
              <a:t>※令和</a:t>
            </a:r>
            <a:r>
              <a:rPr lang="en-US" altLang="ja-JP" b="1" kern="100" dirty="0">
                <a:solidFill>
                  <a:srgbClr val="00B0F0"/>
                </a:solidFill>
                <a:effectLst/>
                <a:latin typeface="ＭＳ 明朝" panose="02020609040205080304" pitchFamily="17" charset="-128"/>
                <a:ea typeface="ＭＳ 明朝" panose="02020609040205080304" pitchFamily="17" charset="-128"/>
                <a:cs typeface="Times New Roman" panose="02020603050405020304" pitchFamily="18" charset="0"/>
              </a:rPr>
              <a:t>5</a:t>
            </a:r>
            <a:r>
              <a:rPr lang="ja-JP" altLang="ja-JP" b="1" kern="100" dirty="0">
                <a:solidFill>
                  <a:srgbClr val="00B0F0"/>
                </a:solidFill>
                <a:effectLst/>
                <a:latin typeface="ＭＳ 明朝" panose="02020609040205080304" pitchFamily="17" charset="-128"/>
                <a:ea typeface="ＭＳ 明朝" panose="02020609040205080304" pitchFamily="17" charset="-128"/>
                <a:cs typeface="Times New Roman" panose="02020603050405020304" pitchFamily="18" charset="0"/>
              </a:rPr>
              <a:t>年</a:t>
            </a:r>
            <a:r>
              <a:rPr lang="en-US" altLang="ja-JP" b="1" kern="100" dirty="0">
                <a:solidFill>
                  <a:srgbClr val="00B0F0"/>
                </a:solidFill>
                <a:effectLst/>
                <a:latin typeface="ＭＳ 明朝" panose="02020609040205080304" pitchFamily="17" charset="-128"/>
                <a:ea typeface="ＭＳ 明朝" panose="02020609040205080304" pitchFamily="17" charset="-128"/>
                <a:cs typeface="Times New Roman" panose="02020603050405020304" pitchFamily="18" charset="0"/>
              </a:rPr>
              <a:t>8</a:t>
            </a:r>
            <a:r>
              <a:rPr lang="ja-JP" altLang="ja-JP" b="1" kern="100" dirty="0">
                <a:solidFill>
                  <a:srgbClr val="00B0F0"/>
                </a:solidFill>
                <a:effectLst/>
                <a:latin typeface="ＭＳ 明朝" panose="02020609040205080304" pitchFamily="17" charset="-128"/>
                <a:ea typeface="ＭＳ 明朝" panose="02020609040205080304" pitchFamily="17" charset="-128"/>
                <a:cs typeface="Times New Roman" panose="02020603050405020304" pitchFamily="18" charset="0"/>
              </a:rPr>
              <a:t>月</a:t>
            </a:r>
            <a:r>
              <a:rPr lang="en-US" altLang="ja-JP" b="1" kern="100" dirty="0">
                <a:solidFill>
                  <a:srgbClr val="00B0F0"/>
                </a:solidFill>
                <a:effectLst/>
                <a:latin typeface="ＭＳ 明朝" panose="02020609040205080304" pitchFamily="17" charset="-128"/>
                <a:ea typeface="ＭＳ 明朝" panose="02020609040205080304" pitchFamily="17" charset="-128"/>
                <a:cs typeface="Times New Roman" panose="02020603050405020304" pitchFamily="18" charset="0"/>
              </a:rPr>
              <a:t>22</a:t>
            </a:r>
            <a:r>
              <a:rPr lang="ja-JP" altLang="ja-JP" b="1" kern="100" dirty="0">
                <a:solidFill>
                  <a:srgbClr val="00B0F0"/>
                </a:solidFill>
                <a:effectLst/>
                <a:latin typeface="ＭＳ 明朝" panose="02020609040205080304" pitchFamily="17" charset="-128"/>
                <a:ea typeface="ＭＳ 明朝" panose="02020609040205080304" pitchFamily="17" charset="-128"/>
                <a:cs typeface="Times New Roman" panose="02020603050405020304" pitchFamily="18" charset="0"/>
              </a:rPr>
              <a:t>日に日本法令</a:t>
            </a:r>
            <a:r>
              <a:rPr lang="ja-JP" altLang="en-US" b="1" kern="100" dirty="0">
                <a:solidFill>
                  <a:srgbClr val="00B0F0"/>
                </a:solidFill>
                <a:latin typeface="ＭＳ 明朝" panose="02020609040205080304" pitchFamily="17" charset="-128"/>
                <a:ea typeface="ＭＳ 明朝" panose="02020609040205080304" pitchFamily="17" charset="-128"/>
                <a:cs typeface="Times New Roman" panose="02020603050405020304" pitchFamily="18" charset="0"/>
              </a:rPr>
              <a:t>から出版した下記</a:t>
            </a:r>
            <a:r>
              <a:rPr lang="ja-JP" altLang="ja-JP" b="1" kern="100" dirty="0">
                <a:solidFill>
                  <a:srgbClr val="00B0F0"/>
                </a:solidFill>
                <a:effectLst/>
                <a:latin typeface="ＭＳ 明朝" panose="02020609040205080304" pitchFamily="17" charset="-128"/>
                <a:ea typeface="ＭＳ 明朝" panose="02020609040205080304" pitchFamily="17" charset="-128"/>
                <a:cs typeface="Times New Roman" panose="02020603050405020304" pitchFamily="18" charset="0"/>
              </a:rPr>
              <a:t>書籍</a:t>
            </a:r>
            <a:r>
              <a:rPr lang="ja-JP" altLang="en-US" b="1" kern="100" dirty="0">
                <a:solidFill>
                  <a:srgbClr val="00B0F0"/>
                </a:solidFill>
                <a:effectLst/>
                <a:latin typeface="ＭＳ 明朝" panose="02020609040205080304" pitchFamily="17" charset="-128"/>
                <a:ea typeface="ＭＳ 明朝" panose="02020609040205080304" pitchFamily="17" charset="-128"/>
                <a:cs typeface="Times New Roman" panose="02020603050405020304" pitchFamily="18" charset="0"/>
              </a:rPr>
              <a:t>より）</a:t>
            </a:r>
            <a:endParaRPr lang="en-US" altLang="ja-JP" b="1" kern="100" dirty="0">
              <a:solidFill>
                <a:srgbClr val="00B0F0"/>
              </a:solidFill>
              <a:effectLst/>
              <a:latin typeface="ＭＳ 明朝" panose="02020609040205080304" pitchFamily="17" charset="-128"/>
              <a:ea typeface="ＭＳ 明朝" panose="02020609040205080304" pitchFamily="17" charset="-128"/>
              <a:cs typeface="Times New Roman" panose="02020603050405020304" pitchFamily="18" charset="0"/>
            </a:endParaRPr>
          </a:p>
          <a:p>
            <a:pPr algn="ctr"/>
            <a:r>
              <a:rPr lang="en-US" altLang="ja-JP" sz="1600" b="1" kern="100" dirty="0">
                <a:solidFill>
                  <a:srgbClr val="00B0F0"/>
                </a:solidFill>
                <a:latin typeface="ＭＳ 明朝" panose="02020609040205080304" pitchFamily="17" charset="-128"/>
                <a:ea typeface="ＭＳ 明朝" panose="02020609040205080304" pitchFamily="17" charset="-128"/>
                <a:cs typeface="Times New Roman" panose="02020603050405020304" pitchFamily="18" charset="0"/>
              </a:rPr>
              <a:t>【</a:t>
            </a:r>
            <a:r>
              <a:rPr lang="ja-JP" altLang="en-US" sz="1600" b="1" kern="100" dirty="0">
                <a:solidFill>
                  <a:srgbClr val="00B0F0"/>
                </a:solidFill>
                <a:latin typeface="ＭＳ 明朝" panose="02020609040205080304" pitchFamily="17" charset="-128"/>
                <a:ea typeface="ＭＳ 明朝" panose="02020609040205080304" pitchFamily="17" charset="-128"/>
                <a:cs typeface="Times New Roman" panose="02020603050405020304" pitchFamily="18" charset="0"/>
              </a:rPr>
              <a:t>医療事故・ペイシェントハラスメント　紛争予防・解決の実践的手法</a:t>
            </a:r>
            <a:r>
              <a:rPr lang="en-US" altLang="ja-JP" sz="1600" b="1" kern="100" dirty="0">
                <a:solidFill>
                  <a:srgbClr val="00B0F0"/>
                </a:solidFill>
                <a:latin typeface="ＭＳ 明朝" panose="02020609040205080304" pitchFamily="17" charset="-128"/>
                <a:ea typeface="ＭＳ 明朝" panose="02020609040205080304" pitchFamily="17" charset="-128"/>
                <a:cs typeface="Times New Roman" panose="02020603050405020304" pitchFamily="18" charset="0"/>
              </a:rPr>
              <a:t>】</a:t>
            </a:r>
            <a:endParaRPr lang="en-US" altLang="ja-JP" b="1" kern="100" dirty="0">
              <a:solidFill>
                <a:srgbClr val="00B0F0"/>
              </a:solidFill>
              <a:latin typeface="ＭＳ 明朝" panose="02020609040205080304" pitchFamily="17" charset="-128"/>
              <a:ea typeface="ＭＳ 明朝" panose="02020609040205080304" pitchFamily="17" charset="-128"/>
              <a:cs typeface="Times New Roman" panose="02020603050405020304" pitchFamily="18" charset="0"/>
            </a:endParaRPr>
          </a:p>
          <a:p>
            <a:pPr algn="ctr"/>
            <a:endParaRPr lang="en-US" altLang="ja-JP" b="1" kern="100" dirty="0">
              <a:latin typeface="ＭＳ 明朝" panose="02020609040205080304" pitchFamily="17" charset="-128"/>
              <a:ea typeface="ＭＳ 明朝" panose="02020609040205080304" pitchFamily="17" charset="-128"/>
              <a:cs typeface="Times New Roman" panose="02020603050405020304" pitchFamily="18" charset="0"/>
            </a:endParaRPr>
          </a:p>
          <a:p>
            <a:r>
              <a:rPr lang="ja-JP" altLang="en-US" b="1" kern="100" dirty="0">
                <a:latin typeface="ＭＳ 明朝" panose="02020609040205080304" pitchFamily="17" charset="-128"/>
                <a:ea typeface="ＭＳ 明朝" panose="02020609040205080304" pitchFamily="17" charset="-128"/>
                <a:cs typeface="Times New Roman" panose="02020603050405020304" pitchFamily="18" charset="0"/>
              </a:rPr>
              <a:t>　　　　　　　　　　　　　　　</a:t>
            </a:r>
            <a:r>
              <a:rPr lang="en-US" altLang="ja-JP" b="1" kern="100" dirty="0">
                <a:latin typeface="ＭＳ 明朝" panose="02020609040205080304" pitchFamily="17" charset="-128"/>
                <a:ea typeface="ＭＳ 明朝" panose="02020609040205080304" pitchFamily="17" charset="-128"/>
                <a:cs typeface="Times New Roman" panose="02020603050405020304" pitchFamily="18" charset="0"/>
              </a:rPr>
              <a:t>【</a:t>
            </a:r>
            <a:r>
              <a:rPr lang="ja-JP" altLang="en-US" b="1" kern="100" dirty="0">
                <a:latin typeface="ＭＳ 明朝" panose="02020609040205080304" pitchFamily="17" charset="-128"/>
                <a:ea typeface="ＭＳ 明朝" panose="02020609040205080304" pitchFamily="17" charset="-128"/>
                <a:cs typeface="Times New Roman" panose="02020603050405020304" pitchFamily="18" charset="0"/>
              </a:rPr>
              <a:t>目　次</a:t>
            </a:r>
            <a:r>
              <a:rPr lang="en-US" altLang="ja-JP" b="1" kern="100" dirty="0">
                <a:latin typeface="ＭＳ 明朝" panose="02020609040205080304" pitchFamily="17" charset="-128"/>
                <a:ea typeface="ＭＳ 明朝" panose="02020609040205080304" pitchFamily="17" charset="-128"/>
                <a:cs typeface="Times New Roman" panose="02020603050405020304" pitchFamily="18" charset="0"/>
              </a:rPr>
              <a:t>】</a:t>
            </a:r>
          </a:p>
          <a:p>
            <a:endParaRPr lang="ja-JP" altLang="en-US" b="1" u="heavy" kern="100" dirty="0">
              <a:latin typeface="ＭＳ 明朝" panose="02020609040205080304" pitchFamily="17" charset="-128"/>
              <a:ea typeface="ＭＳ 明朝" panose="02020609040205080304" pitchFamily="17" charset="-128"/>
              <a:cs typeface="Times New Roman" panose="02020603050405020304" pitchFamily="18" charset="0"/>
            </a:endParaRPr>
          </a:p>
          <a:p>
            <a:r>
              <a:rPr lang="ja-JP" altLang="en-US" b="1" kern="100" dirty="0">
                <a:highlight>
                  <a:srgbClr val="00FF00"/>
                </a:highlight>
                <a:latin typeface="ＭＳ 明朝" panose="02020609040205080304" pitchFamily="17" charset="-128"/>
                <a:ea typeface="ＭＳ 明朝" panose="02020609040205080304" pitchFamily="17" charset="-128"/>
                <a:cs typeface="Times New Roman" panose="02020603050405020304" pitchFamily="18" charset="0"/>
              </a:rPr>
              <a:t>第１　Ａ病院の医療安全管理委員会で学んだペイハラ対処法（患者・家族との向き合い方）</a:t>
            </a:r>
          </a:p>
          <a:p>
            <a:r>
              <a:rPr lang="ja-JP" altLang="en-US" b="1" kern="100" dirty="0">
                <a:latin typeface="ＭＳ 明朝" panose="02020609040205080304" pitchFamily="17" charset="-128"/>
                <a:ea typeface="ＭＳ 明朝" panose="02020609040205080304" pitchFamily="17" charset="-128"/>
                <a:cs typeface="Times New Roman" panose="02020603050405020304" pitchFamily="18" charset="0"/>
              </a:rPr>
              <a:t>　１　医療現場を知って（患者・家族との医療者の）双方の考え方を理解できるようになったこと</a:t>
            </a:r>
          </a:p>
          <a:p>
            <a:r>
              <a:rPr lang="ja-JP" altLang="en-US" b="1" kern="100" dirty="0">
                <a:latin typeface="ＭＳ 明朝" panose="02020609040205080304" pitchFamily="17" charset="-128"/>
                <a:ea typeface="ＭＳ 明朝" panose="02020609040205080304" pitchFamily="17" charset="-128"/>
                <a:cs typeface="Times New Roman" panose="02020603050405020304" pitchFamily="18" charset="0"/>
              </a:rPr>
              <a:t>　２　Ａ病院の医療安全管理委員会が私を鍛えてくれた</a:t>
            </a:r>
          </a:p>
          <a:p>
            <a:r>
              <a:rPr lang="ja-JP" altLang="en-US" b="1" kern="100" dirty="0">
                <a:latin typeface="ＭＳ 明朝" panose="02020609040205080304" pitchFamily="17" charset="-128"/>
                <a:ea typeface="ＭＳ 明朝" panose="02020609040205080304" pitchFamily="17" charset="-128"/>
                <a:cs typeface="Times New Roman" panose="02020603050405020304" pitchFamily="18" charset="0"/>
              </a:rPr>
              <a:t>　</a:t>
            </a:r>
            <a:r>
              <a:rPr lang="ja-JP" altLang="en-US" b="1" kern="100" dirty="0">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rPr>
              <a:t>３　</a:t>
            </a:r>
            <a:r>
              <a:rPr lang="ja-JP" altLang="en-US" b="1" u="heavy" kern="100" dirty="0">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rPr>
              <a:t>当時（平成１６年頃）の病院ではペイハラトラブルが急増していたこと</a:t>
            </a:r>
          </a:p>
          <a:p>
            <a:r>
              <a:rPr lang="ja-JP" altLang="en-US" b="1" kern="100" dirty="0">
                <a:latin typeface="ＭＳ 明朝" panose="02020609040205080304" pitchFamily="17" charset="-128"/>
                <a:ea typeface="ＭＳ 明朝" panose="02020609040205080304" pitchFamily="17" charset="-128"/>
                <a:cs typeface="Times New Roman" panose="02020603050405020304" pitchFamily="18" charset="0"/>
              </a:rPr>
              <a:t>　</a:t>
            </a:r>
            <a:r>
              <a:rPr lang="ja-JP" altLang="en-US" b="1" kern="100" dirty="0">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rPr>
              <a:t>４　</a:t>
            </a:r>
            <a:r>
              <a:rPr lang="ja-JP" altLang="en-US" b="1" u="heavy" kern="100" dirty="0">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rPr>
              <a:t>当時のペイハラトラブルへの対応は“職員個人の力量”に任されていたこと</a:t>
            </a:r>
          </a:p>
          <a:p>
            <a:r>
              <a:rPr lang="ja-JP" altLang="en-US" b="1" kern="100" dirty="0">
                <a:latin typeface="ＭＳ 明朝" panose="02020609040205080304" pitchFamily="17" charset="-128"/>
                <a:ea typeface="ＭＳ 明朝" panose="02020609040205080304" pitchFamily="17" charset="-128"/>
                <a:cs typeface="Times New Roman" panose="02020603050405020304" pitchFamily="18" charset="0"/>
              </a:rPr>
              <a:t>　</a:t>
            </a:r>
            <a:r>
              <a:rPr lang="ja-JP" altLang="en-US" b="1" kern="100" dirty="0">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rPr>
              <a:t>５　</a:t>
            </a:r>
            <a:r>
              <a:rPr lang="ja-JP" altLang="en-US" b="1" u="heavy" kern="100" dirty="0">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rPr>
              <a:t>職員個人の力量に任されたペイハラ対応は“その職員を精神的に追い詰める”こと</a:t>
            </a:r>
          </a:p>
          <a:p>
            <a:r>
              <a:rPr lang="ja-JP" altLang="en-US" b="1" kern="100" dirty="0">
                <a:latin typeface="ＭＳ 明朝" panose="02020609040205080304" pitchFamily="17" charset="-128"/>
                <a:ea typeface="ＭＳ 明朝" panose="02020609040205080304" pitchFamily="17" charset="-128"/>
                <a:cs typeface="Times New Roman" panose="02020603050405020304" pitchFamily="18" charset="0"/>
              </a:rPr>
              <a:t>　</a:t>
            </a:r>
            <a:r>
              <a:rPr lang="ja-JP" altLang="en-US" b="1" kern="100" dirty="0">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rPr>
              <a:t>６　当時の私（弁護士）には何もできなかったこと</a:t>
            </a:r>
          </a:p>
          <a:p>
            <a:r>
              <a:rPr lang="ja-JP" altLang="en-US" b="1" kern="100" dirty="0">
                <a:latin typeface="ＭＳ 明朝" panose="02020609040205080304" pitchFamily="17" charset="-128"/>
                <a:ea typeface="ＭＳ 明朝" panose="02020609040205080304" pitchFamily="17" charset="-128"/>
                <a:cs typeface="Times New Roman" panose="02020603050405020304" pitchFamily="18" charset="0"/>
              </a:rPr>
              <a:t>　</a:t>
            </a:r>
            <a:r>
              <a:rPr lang="ja-JP" altLang="en-US" b="1" kern="100" dirty="0">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rPr>
              <a:t>７　</a:t>
            </a:r>
            <a:r>
              <a:rPr lang="ja-JP" altLang="en-US" b="1" u="heavy" kern="100" dirty="0">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rPr>
              <a:t>ペイハラトラブルに対し“病院全体で組織的対応”を行うようになったこと</a:t>
            </a:r>
          </a:p>
          <a:p>
            <a:r>
              <a:rPr lang="ja-JP" altLang="en-US" b="1" kern="100" dirty="0">
                <a:latin typeface="ＭＳ 明朝" panose="02020609040205080304" pitchFamily="17" charset="-128"/>
                <a:ea typeface="ＭＳ 明朝" panose="02020609040205080304" pitchFamily="17" charset="-128"/>
                <a:cs typeface="Times New Roman" panose="02020603050405020304" pitchFamily="18" charset="0"/>
              </a:rPr>
              <a:t>　</a:t>
            </a:r>
            <a:r>
              <a:rPr lang="ja-JP" altLang="en-US" b="1" kern="100" dirty="0">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rPr>
              <a:t>８　</a:t>
            </a:r>
            <a:r>
              <a:rPr lang="ja-JP" altLang="en-US" b="1" u="heavy" kern="100" dirty="0">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rPr>
              <a:t>ペイハラ担当職員への“後方支援”が可能になったこと</a:t>
            </a:r>
          </a:p>
          <a:p>
            <a:r>
              <a:rPr lang="ja-JP" altLang="en-US" b="1" kern="100" dirty="0">
                <a:latin typeface="ＭＳ 明朝" panose="02020609040205080304" pitchFamily="17" charset="-128"/>
                <a:ea typeface="ＭＳ 明朝" panose="02020609040205080304" pitchFamily="17" charset="-128"/>
                <a:cs typeface="Times New Roman" panose="02020603050405020304" pitchFamily="18" charset="0"/>
              </a:rPr>
              <a:t>　</a:t>
            </a:r>
            <a:r>
              <a:rPr lang="ja-JP" altLang="en-US" b="1" kern="100" dirty="0">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rPr>
              <a:t>９　原則的に弁護士（私）は患者・家族と直接対峙しない（ようにしている）こと</a:t>
            </a:r>
          </a:p>
          <a:p>
            <a:r>
              <a:rPr lang="ja-JP" altLang="en-US" b="1" kern="100" dirty="0">
                <a:latin typeface="ＭＳ 明朝" panose="02020609040205080304" pitchFamily="17" charset="-128"/>
                <a:ea typeface="ＭＳ 明朝" panose="02020609040205080304" pitchFamily="17" charset="-128"/>
                <a:cs typeface="Times New Roman" panose="02020603050405020304" pitchFamily="18" charset="0"/>
              </a:rPr>
              <a:t>　</a:t>
            </a:r>
            <a:r>
              <a:rPr lang="en-US" altLang="ja-JP" b="1" kern="100" dirty="0">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rPr>
              <a:t>10</a:t>
            </a:r>
            <a:r>
              <a:rPr lang="ja-JP" altLang="en-US" b="1" kern="100" dirty="0">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rPr>
              <a:t>　</a:t>
            </a:r>
            <a:r>
              <a:rPr lang="ja-JP" altLang="en-US" b="1" u="heavy" kern="100" dirty="0">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rPr>
              <a:t>ペイハラトラブル対応には幾つかの重要な原則があることに気が付いたこと</a:t>
            </a:r>
          </a:p>
          <a:p>
            <a:r>
              <a:rPr lang="ja-JP" altLang="en-US" b="1" kern="100" dirty="0">
                <a:latin typeface="ＭＳ 明朝" panose="02020609040205080304" pitchFamily="17" charset="-128"/>
                <a:ea typeface="ＭＳ 明朝" panose="02020609040205080304" pitchFamily="17" charset="-128"/>
                <a:cs typeface="Times New Roman" panose="02020603050405020304" pitchFamily="18" charset="0"/>
              </a:rPr>
              <a:t>　</a:t>
            </a:r>
            <a:r>
              <a:rPr lang="en-US" altLang="ja-JP" b="1" kern="100" dirty="0">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rPr>
              <a:t>11</a:t>
            </a:r>
            <a:r>
              <a:rPr lang="ja-JP" altLang="en-US" b="1" kern="100" dirty="0">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rPr>
              <a:t>　</a:t>
            </a:r>
            <a:r>
              <a:rPr lang="ja-JP" altLang="en-US" b="1" u="heavy" kern="100" dirty="0">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rPr>
              <a:t>ペイハラ対策には「正解」「正答」がない！</a:t>
            </a:r>
          </a:p>
          <a:p>
            <a:endParaRPr lang="ja-JP" altLang="en-US" b="1" u="heavy" kern="100" dirty="0">
              <a:latin typeface="ＭＳ 明朝" panose="02020609040205080304" pitchFamily="17" charset="-128"/>
              <a:ea typeface="ＭＳ 明朝" panose="02020609040205080304" pitchFamily="17" charset="-128"/>
              <a:cs typeface="Times New Roman" panose="02020603050405020304" pitchFamily="18" charset="0"/>
            </a:endParaRPr>
          </a:p>
          <a:p>
            <a:pPr algn="ctr"/>
            <a:endParaRPr lang="ja-JP" altLang="ja-JP" kern="100" dirty="0">
              <a:effectLst/>
              <a:latin typeface="ＭＳ 明朝" panose="02020609040205080304" pitchFamily="17" charset="-128"/>
              <a:ea typeface="ＭＳ 明朝" panose="02020609040205080304" pitchFamily="17" charset="-128"/>
              <a:cs typeface="Times New Roman" panose="02020603050405020304" pitchFamily="18" charset="0"/>
            </a:endParaRPr>
          </a:p>
        </p:txBody>
      </p:sp>
    </p:spTree>
    <p:extLst>
      <p:ext uri="{BB962C8B-B14F-4D97-AF65-F5344CB8AC3E}">
        <p14:creationId xmlns:p14="http://schemas.microsoft.com/office/powerpoint/2010/main" val="40596728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550F7F04-607D-59E5-09FC-1A1354B4C6F3}"/>
              </a:ext>
            </a:extLst>
          </p:cNvPr>
          <p:cNvSpPr txBox="1"/>
          <p:nvPr/>
        </p:nvSpPr>
        <p:spPr>
          <a:xfrm>
            <a:off x="176676" y="210393"/>
            <a:ext cx="11838648" cy="5632311"/>
          </a:xfrm>
          <a:prstGeom prst="rect">
            <a:avLst/>
          </a:prstGeom>
          <a:noFill/>
        </p:spPr>
        <p:txBody>
          <a:bodyPr wrap="square">
            <a:spAutoFit/>
          </a:bodyPr>
          <a:lstStyle/>
          <a:p>
            <a:pPr algn="just"/>
            <a:r>
              <a:rPr lang="ja-JP" altLang="ja-JP" sz="2000" b="1" kern="100" dirty="0">
                <a:solidFill>
                  <a:srgbClr val="FF00FF"/>
                </a:solidFill>
                <a:effectLst/>
                <a:latin typeface="ＭＳ 明朝" panose="02020609040205080304" pitchFamily="17" charset="-128"/>
                <a:ea typeface="ＭＳ 明朝" panose="02020609040205080304" pitchFamily="17" charset="-128"/>
                <a:cs typeface="Times New Roman" panose="02020603050405020304" pitchFamily="18" charset="0"/>
              </a:rPr>
              <a:t>№</a:t>
            </a:r>
            <a:r>
              <a:rPr lang="en-US" altLang="ja-JP" sz="2000" b="1" kern="100" dirty="0">
                <a:solidFill>
                  <a:srgbClr val="FF00FF"/>
                </a:solidFill>
                <a:effectLst/>
                <a:latin typeface="ＭＳ 明朝" panose="02020609040205080304" pitchFamily="17" charset="-128"/>
                <a:ea typeface="ＭＳ 明朝" panose="02020609040205080304" pitchFamily="17" charset="-128"/>
                <a:cs typeface="Times New Roman" panose="02020603050405020304" pitchFamily="18" charset="0"/>
              </a:rPr>
              <a:t>39</a:t>
            </a:r>
            <a:endParaRPr lang="ja-JP" altLang="ja-JP" sz="2000" kern="100" dirty="0">
              <a:solidFill>
                <a:srgbClr val="FF00FF"/>
              </a:solidFill>
              <a:effectLst/>
              <a:latin typeface="ＭＳ 明朝" panose="02020609040205080304" pitchFamily="17" charset="-128"/>
              <a:ea typeface="ＭＳ 明朝" panose="02020609040205080304" pitchFamily="17" charset="-128"/>
              <a:cs typeface="Times New Roman" panose="02020603050405020304" pitchFamily="18" charset="0"/>
            </a:endParaRPr>
          </a:p>
          <a:p>
            <a:pPr algn="just"/>
            <a:r>
              <a:rPr lang="ja-JP" altLang="en-US" sz="2000" b="1" kern="100" dirty="0">
                <a:latin typeface="ＭＳ 明朝" panose="02020609040205080304" pitchFamily="17" charset="-128"/>
                <a:ea typeface="ＭＳ 明朝" panose="02020609040205080304" pitchFamily="17" charset="-128"/>
                <a:cs typeface="Times New Roman" panose="02020603050405020304" pitchFamily="18" charset="0"/>
              </a:rPr>
              <a:t>　　　　　　　　</a:t>
            </a:r>
            <a:endParaRPr lang="ja-JP"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indent="612140" algn="just"/>
            <a:r>
              <a:rPr lang="ja-JP" altLang="en-US" sz="2000" b="1" i="1" u="sng"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　</a:t>
            </a:r>
            <a:r>
              <a:rPr lang="en-US" altLang="ja-JP" sz="2000" b="1" i="1" u="sng" kern="100" dirty="0">
                <a:effectLst>
                  <a:outerShdw blurRad="38100" dist="38100" dir="2700000" algn="tl">
                    <a:srgbClr val="000000">
                      <a:alpha val="43137"/>
                    </a:srgbClr>
                  </a:outerShdw>
                </a:effectLst>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rPr>
              <a:t>(</a:t>
            </a:r>
            <a:r>
              <a:rPr lang="ja-JP" altLang="ja-JP" sz="2000" b="1" i="1" u="sng" kern="100" dirty="0">
                <a:effectLst>
                  <a:outerShdw blurRad="38100" dist="38100" dir="2700000" algn="tl">
                    <a:srgbClr val="000000">
                      <a:alpha val="43137"/>
                    </a:srgbClr>
                  </a:outerShdw>
                </a:effectLst>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rPr>
              <a:t>ｲ</a:t>
            </a:r>
            <a:r>
              <a:rPr lang="en-US" altLang="ja-JP" sz="2000" b="1" i="1" u="sng" kern="100" dirty="0">
                <a:effectLst>
                  <a:outerShdw blurRad="38100" dist="38100" dir="2700000" algn="tl">
                    <a:srgbClr val="000000">
                      <a:alpha val="43137"/>
                    </a:srgbClr>
                  </a:outerShdw>
                </a:effectLst>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rPr>
              <a:t>)</a:t>
            </a:r>
            <a:r>
              <a:rPr lang="ja-JP" altLang="ja-JP" sz="2000" b="1" i="1" u="sng" kern="100" dirty="0">
                <a:effectLst>
                  <a:outerShdw blurRad="38100" dist="38100" dir="2700000" algn="tl">
                    <a:srgbClr val="000000">
                      <a:alpha val="43137"/>
                    </a:srgbClr>
                  </a:outerShdw>
                </a:effectLst>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rPr>
              <a:t>　</a:t>
            </a:r>
            <a:r>
              <a:rPr lang="ja-JP" altLang="en-US" sz="2000" b="1" i="1" u="sng" kern="100" dirty="0">
                <a:effectLst>
                  <a:outerShdw blurRad="38100" dist="38100" dir="2700000" algn="tl">
                    <a:srgbClr val="000000">
                      <a:alpha val="43137"/>
                    </a:srgbClr>
                  </a:outerShdw>
                </a:effectLst>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rPr>
              <a:t>最後の手段（</a:t>
            </a:r>
            <a:r>
              <a:rPr lang="ja-JP" altLang="ja-JP" sz="2000" b="1" i="1" u="sng" kern="100" dirty="0">
                <a:effectLst>
                  <a:outerShdw blurRad="38100" dist="38100" dir="2700000" algn="tl">
                    <a:srgbClr val="000000">
                      <a:alpha val="43137"/>
                    </a:srgbClr>
                  </a:outerShdw>
                </a:effectLst>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rPr>
              <a:t>診療の拒絶、退去命令、立入禁止命令、警察介入</a:t>
            </a:r>
            <a:r>
              <a:rPr lang="ja-JP" altLang="en-US" sz="2000" b="1" i="1" u="sng" kern="100" dirty="0">
                <a:effectLst>
                  <a:outerShdw blurRad="38100" dist="38100" dir="2700000" algn="tl">
                    <a:srgbClr val="000000">
                      <a:alpha val="43137"/>
                    </a:srgbClr>
                  </a:outerShdw>
                </a:effectLst>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rPr>
              <a:t>など）</a:t>
            </a:r>
            <a:endParaRPr lang="en-US" altLang="ja-JP" sz="2000" b="1" i="1" u="sng" kern="100" dirty="0">
              <a:effectLst>
                <a:outerShdw blurRad="38100" dist="38100" dir="2700000" algn="tl">
                  <a:srgbClr val="000000">
                    <a:alpha val="43137"/>
                  </a:srgbClr>
                </a:outerShdw>
              </a:effectLst>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endParaRPr>
          </a:p>
          <a:p>
            <a:pPr indent="612140" algn="just"/>
            <a:endParaRPr lang="ja-JP"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indent="152400" algn="just"/>
            <a:r>
              <a:rPr lang="ja-JP"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rPr>
              <a:t>しかし、</a:t>
            </a:r>
            <a:r>
              <a:rPr lang="ja-JP" altLang="ja-JP" sz="2000" b="1" u="sng"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診療を拒絶し退去告知書や立入禁止告知書などの文書を発する</a:t>
            </a:r>
            <a:r>
              <a:rPr lang="ja-JP" altLang="en-US" sz="2000" b="1" u="sng"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こと、また、警察介入を要請すること</a:t>
            </a:r>
            <a:r>
              <a:rPr lang="ja-JP" altLang="ja-JP" sz="2000" b="1" u="sng"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は</a:t>
            </a:r>
            <a:r>
              <a:rPr lang="en-US" altLang="ja-JP" sz="2000" b="1" u="sng" kern="100" dirty="0">
                <a:solidFill>
                  <a:srgbClr val="FF0000"/>
                </a:solidFill>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a:t>
            </a:r>
            <a:r>
              <a:rPr lang="ja-JP" altLang="ja-JP" sz="2000" b="1" u="sng" kern="100" dirty="0">
                <a:solidFill>
                  <a:srgbClr val="FF0000"/>
                </a:solidFill>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最後の手段</a:t>
            </a:r>
            <a:r>
              <a:rPr lang="ja-JP" altLang="en-US" sz="2000" b="1" u="sng" kern="100" dirty="0">
                <a:solidFill>
                  <a:srgbClr val="FF0000"/>
                </a:solidFill>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a:t>
            </a:r>
            <a:r>
              <a:rPr lang="ja-JP" altLang="ja-JP" sz="2000" u="sng" kern="100" dirty="0">
                <a:effectLst/>
                <a:latin typeface="ＭＳ 明朝" panose="02020609040205080304" pitchFamily="17" charset="-128"/>
                <a:ea typeface="ＭＳ 明朝" panose="02020609040205080304" pitchFamily="17" charset="-128"/>
                <a:cs typeface="Times New Roman" panose="02020603050405020304" pitchFamily="18" charset="0"/>
              </a:rPr>
              <a:t>であり、その行使については担当者も躊躇することが考えられることから、</a:t>
            </a:r>
            <a:r>
              <a:rPr lang="ja-JP" altLang="ja-JP" sz="2000" b="1" u="sng" kern="100" dirty="0">
                <a:effectLst/>
                <a:latin typeface="ＭＳ 明朝" panose="02020609040205080304" pitchFamily="17" charset="-128"/>
                <a:ea typeface="ＭＳ 明朝" panose="02020609040205080304" pitchFamily="17" charset="-128"/>
                <a:cs typeface="Times New Roman" panose="02020603050405020304" pitchFamily="18" charset="0"/>
              </a:rPr>
              <a:t>その実行要件については各病院において明確にしておく必要</a:t>
            </a:r>
            <a:r>
              <a:rPr lang="ja-JP" altLang="ja-JP" sz="2000" u="sng" kern="100" dirty="0">
                <a:effectLst/>
                <a:latin typeface="ＭＳ 明朝" panose="02020609040205080304" pitchFamily="17" charset="-128"/>
                <a:ea typeface="ＭＳ 明朝" panose="02020609040205080304" pitchFamily="17" charset="-128"/>
                <a:cs typeface="Times New Roman" panose="02020603050405020304" pitchFamily="18" charset="0"/>
              </a:rPr>
              <a:t>があります</a:t>
            </a:r>
            <a:r>
              <a:rPr lang="ja-JP"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rPr>
              <a:t>（なお、合理的な理由のある診療の拒絶については、応招義務に違反しません。）。</a:t>
            </a:r>
            <a:endParaRPr lang="en-US"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indent="152400" algn="just"/>
            <a:endParaRPr lang="ja-JP"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indent="152400" algn="just"/>
            <a:r>
              <a:rPr lang="ja-JP"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rPr>
              <a:t>また、</a:t>
            </a:r>
            <a:r>
              <a:rPr lang="ja-JP" altLang="ja-JP" sz="2000" u="sng" kern="100" dirty="0">
                <a:effectLst/>
                <a:latin typeface="ＭＳ 明朝" panose="02020609040205080304" pitchFamily="17" charset="-128"/>
                <a:ea typeface="ＭＳ 明朝" panose="02020609040205080304" pitchFamily="17" charset="-128"/>
                <a:cs typeface="Times New Roman" panose="02020603050405020304" pitchFamily="18" charset="0"/>
              </a:rPr>
              <a:t>このような最後の手段を講じるまでには、さまざまな方法による、幾度かにわたるペイハラ患者・家族に対処する（説得する）必要があり、それもせずに簡単に最後の手段に打って出ることには問題があります</a:t>
            </a:r>
            <a:r>
              <a:rPr lang="ja-JP"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rPr>
              <a:t>。</a:t>
            </a:r>
            <a:endParaRPr lang="en-US"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indent="152400" algn="just"/>
            <a:endParaRPr lang="en-US" altLang="ja-JP" sz="2000" kern="100" dirty="0">
              <a:latin typeface="ＭＳ 明朝" panose="02020609040205080304" pitchFamily="17" charset="-128"/>
              <a:ea typeface="ＭＳ 明朝" panose="02020609040205080304" pitchFamily="17" charset="-128"/>
              <a:cs typeface="Times New Roman" panose="02020603050405020304" pitchFamily="18" charset="0"/>
            </a:endParaRPr>
          </a:p>
          <a:p>
            <a:pPr indent="152400" algn="just"/>
            <a:r>
              <a:rPr lang="ja-JP" altLang="ja-JP" sz="2000" u="sng" kern="100" dirty="0">
                <a:effectLst/>
                <a:latin typeface="ＭＳ 明朝" panose="02020609040205080304" pitchFamily="17" charset="-128"/>
                <a:ea typeface="ＭＳ 明朝" panose="02020609040205080304" pitchFamily="17" charset="-128"/>
                <a:cs typeface="Times New Roman" panose="02020603050405020304" pitchFamily="18" charset="0"/>
              </a:rPr>
              <a:t>このような</a:t>
            </a:r>
            <a:r>
              <a:rPr lang="ja-JP" altLang="ja-JP" sz="2000" b="1" u="sng" kern="100" dirty="0">
                <a:effectLst/>
                <a:latin typeface="ＭＳ 明朝" panose="02020609040205080304" pitchFamily="17" charset="-128"/>
                <a:ea typeface="ＭＳ 明朝" panose="02020609040205080304" pitchFamily="17" charset="-128"/>
                <a:cs typeface="Times New Roman" panose="02020603050405020304" pitchFamily="18" charset="0"/>
              </a:rPr>
              <a:t>対応（最後の手段）の効果が絶大であればあるほど、病院において濫用されがちであり、病院はそのことを心しておくべき</a:t>
            </a:r>
            <a:r>
              <a:rPr lang="ja-JP" altLang="ja-JP" sz="2000" u="sng" kern="100" dirty="0">
                <a:effectLst/>
                <a:latin typeface="ＭＳ 明朝" panose="02020609040205080304" pitchFamily="17" charset="-128"/>
                <a:ea typeface="ＭＳ 明朝" panose="02020609040205080304" pitchFamily="17" charset="-128"/>
                <a:cs typeface="Times New Roman" panose="02020603050405020304" pitchFamily="18" charset="0"/>
              </a:rPr>
              <a:t>であって、本当の意味での最後の手段にすべきです</a:t>
            </a:r>
            <a:r>
              <a:rPr lang="ja-JP"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rPr>
              <a:t>。</a:t>
            </a:r>
            <a:endParaRPr lang="en-US"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indent="152400" algn="just"/>
            <a:r>
              <a:rPr lang="ja-JP"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rPr>
              <a:t>つまり、</a:t>
            </a:r>
            <a:r>
              <a:rPr lang="ja-JP" altLang="ja-JP" sz="2000" u="sng" kern="100" dirty="0">
                <a:effectLst/>
                <a:latin typeface="ＭＳ 明朝" panose="02020609040205080304" pitchFamily="17" charset="-128"/>
                <a:ea typeface="ＭＳ 明朝" panose="02020609040205080304" pitchFamily="17" charset="-128"/>
                <a:cs typeface="Times New Roman" panose="02020603050405020304" pitchFamily="18" charset="0"/>
              </a:rPr>
              <a:t>診療の拒絶に至るまでには、ペイハラ患者・家族に対し、「</a:t>
            </a:r>
            <a:r>
              <a:rPr lang="en-US" altLang="ja-JP" sz="2000" b="1" u="sng" kern="100" dirty="0">
                <a:solidFill>
                  <a:srgbClr val="FF00FF"/>
                </a:solidFill>
                <a:effectLst/>
                <a:latin typeface="ＭＳ 明朝" panose="02020609040205080304" pitchFamily="17" charset="-128"/>
                <a:ea typeface="ＭＳ 明朝" panose="02020609040205080304" pitchFamily="17" charset="-128"/>
                <a:cs typeface="Times New Roman" panose="02020603050405020304" pitchFamily="18" charset="0"/>
              </a:rPr>
              <a:t>(1)</a:t>
            </a:r>
            <a:r>
              <a:rPr lang="ja-JP" altLang="ja-JP" sz="2000" b="1" u="sng" kern="100" dirty="0">
                <a:solidFill>
                  <a:srgbClr val="FF00FF"/>
                </a:solidFill>
                <a:effectLst/>
                <a:latin typeface="ＭＳ 明朝" panose="02020609040205080304" pitchFamily="17" charset="-128"/>
                <a:ea typeface="ＭＳ 明朝" panose="02020609040205080304" pitchFamily="17" charset="-128"/>
                <a:cs typeface="Times New Roman" panose="02020603050405020304" pitchFamily="18" charset="0"/>
              </a:rPr>
              <a:t>まずは優しく、</a:t>
            </a:r>
            <a:r>
              <a:rPr lang="en-US" altLang="ja-JP" sz="2000" b="1" u="sng" kern="100" dirty="0">
                <a:solidFill>
                  <a:srgbClr val="FF00FF"/>
                </a:solidFill>
                <a:effectLst/>
                <a:latin typeface="ＭＳ 明朝" panose="02020609040205080304" pitchFamily="17" charset="-128"/>
                <a:ea typeface="ＭＳ 明朝" panose="02020609040205080304" pitchFamily="17" charset="-128"/>
                <a:cs typeface="Times New Roman" panose="02020603050405020304" pitchFamily="18" charset="0"/>
              </a:rPr>
              <a:t>(2)</a:t>
            </a:r>
            <a:r>
              <a:rPr lang="ja-JP" altLang="ja-JP" sz="2000" b="1" u="sng" kern="100" dirty="0">
                <a:solidFill>
                  <a:srgbClr val="FF00FF"/>
                </a:solidFill>
                <a:effectLst/>
                <a:latin typeface="ＭＳ 明朝" panose="02020609040205080304" pitchFamily="17" charset="-128"/>
                <a:ea typeface="ＭＳ 明朝" panose="02020609040205080304" pitchFamily="17" charset="-128"/>
                <a:cs typeface="Times New Roman" panose="02020603050405020304" pitchFamily="18" charset="0"/>
              </a:rPr>
              <a:t>次も優しく、</a:t>
            </a:r>
            <a:r>
              <a:rPr lang="en-US" altLang="ja-JP" sz="2000" b="1" u="sng" kern="100" dirty="0">
                <a:solidFill>
                  <a:srgbClr val="FF00FF"/>
                </a:solidFill>
                <a:effectLst/>
                <a:latin typeface="ＭＳ 明朝" panose="02020609040205080304" pitchFamily="17" charset="-128"/>
                <a:ea typeface="ＭＳ 明朝" panose="02020609040205080304" pitchFamily="17" charset="-128"/>
                <a:cs typeface="Times New Roman" panose="02020603050405020304" pitchFamily="18" charset="0"/>
              </a:rPr>
              <a:t>(3)</a:t>
            </a:r>
            <a:r>
              <a:rPr lang="ja-JP" altLang="ja-JP" sz="2000" b="1" u="sng" kern="100" dirty="0">
                <a:solidFill>
                  <a:srgbClr val="FF00FF"/>
                </a:solidFill>
                <a:effectLst/>
                <a:latin typeface="ＭＳ 明朝" panose="02020609040205080304" pitchFamily="17" charset="-128"/>
                <a:ea typeface="ＭＳ 明朝" panose="02020609040205080304" pitchFamily="17" charset="-128"/>
                <a:cs typeface="Times New Roman" panose="02020603050405020304" pitchFamily="18" charset="0"/>
              </a:rPr>
              <a:t>さらに優しく、</a:t>
            </a:r>
            <a:r>
              <a:rPr lang="en-US" altLang="ja-JP" sz="2000" b="1" u="sng" kern="100" dirty="0">
                <a:solidFill>
                  <a:srgbClr val="FF00FF"/>
                </a:solidFill>
                <a:effectLst/>
                <a:latin typeface="ＭＳ 明朝" panose="02020609040205080304" pitchFamily="17" charset="-128"/>
                <a:ea typeface="ＭＳ 明朝" panose="02020609040205080304" pitchFamily="17" charset="-128"/>
                <a:cs typeface="Times New Roman" panose="02020603050405020304" pitchFamily="18" charset="0"/>
              </a:rPr>
              <a:t>(4)</a:t>
            </a:r>
            <a:r>
              <a:rPr lang="ja-JP" altLang="ja-JP" sz="2000" b="1" u="sng" kern="100" dirty="0">
                <a:solidFill>
                  <a:srgbClr val="FF00FF"/>
                </a:solidFill>
                <a:effectLst/>
                <a:latin typeface="ＭＳ 明朝" panose="02020609040205080304" pitchFamily="17" charset="-128"/>
                <a:ea typeface="ＭＳ 明朝" panose="02020609040205080304" pitchFamily="17" charset="-128"/>
                <a:cs typeface="Times New Roman" panose="02020603050405020304" pitchFamily="18" charset="0"/>
              </a:rPr>
              <a:t>最後は仏の顔も三度まで（診療の拒絶）</a:t>
            </a:r>
            <a:r>
              <a:rPr lang="ja-JP" altLang="ja-JP" sz="2000" u="sng" kern="100" dirty="0">
                <a:effectLst/>
                <a:latin typeface="ＭＳ 明朝" panose="02020609040205080304" pitchFamily="17" charset="-128"/>
                <a:ea typeface="ＭＳ 明朝" panose="02020609040205080304" pitchFamily="17" charset="-128"/>
                <a:cs typeface="Times New Roman" panose="02020603050405020304" pitchFamily="18" charset="0"/>
              </a:rPr>
              <a:t>」という感じで</a:t>
            </a:r>
            <a:r>
              <a:rPr lang="ja-JP" altLang="en-US" sz="2000" u="sng" kern="100" dirty="0">
                <a:effectLst/>
                <a:latin typeface="ＭＳ 明朝" panose="02020609040205080304" pitchFamily="17" charset="-128"/>
                <a:ea typeface="ＭＳ 明朝" panose="02020609040205080304" pitchFamily="17" charset="-128"/>
                <a:cs typeface="Times New Roman" panose="02020603050405020304" pitchFamily="18" charset="0"/>
              </a:rPr>
              <a:t>、</a:t>
            </a:r>
            <a:r>
              <a:rPr lang="ja-JP" altLang="en-US" sz="2000" b="1" u="sng" kern="100" dirty="0">
                <a:solidFill>
                  <a:srgbClr val="FF0000"/>
                </a:solidFill>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最後まで</a:t>
            </a:r>
            <a:r>
              <a:rPr lang="ja-JP" altLang="ja-JP" sz="2000" b="1" u="sng" kern="100" dirty="0">
                <a:solidFill>
                  <a:srgbClr val="FF0000"/>
                </a:solidFill>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粘り強く対応する必要</a:t>
            </a:r>
            <a:r>
              <a:rPr lang="ja-JP" altLang="ja-JP" sz="2000" b="1" u="sng"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があります</a:t>
            </a:r>
            <a:r>
              <a:rPr lang="ja-JP" altLang="ja-JP" sz="2000" b="1"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a:t>
            </a:r>
          </a:p>
        </p:txBody>
      </p:sp>
    </p:spTree>
    <p:extLst>
      <p:ext uri="{BB962C8B-B14F-4D97-AF65-F5344CB8AC3E}">
        <p14:creationId xmlns:p14="http://schemas.microsoft.com/office/powerpoint/2010/main" val="39073186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550F7F04-607D-59E5-09FC-1A1354B4C6F3}"/>
              </a:ext>
            </a:extLst>
          </p:cNvPr>
          <p:cNvSpPr txBox="1"/>
          <p:nvPr/>
        </p:nvSpPr>
        <p:spPr>
          <a:xfrm>
            <a:off x="176676" y="210393"/>
            <a:ext cx="11838648" cy="5940088"/>
          </a:xfrm>
          <a:prstGeom prst="rect">
            <a:avLst/>
          </a:prstGeom>
          <a:noFill/>
        </p:spPr>
        <p:txBody>
          <a:bodyPr wrap="square">
            <a:spAutoFit/>
          </a:bodyPr>
          <a:lstStyle/>
          <a:p>
            <a:pPr algn="just"/>
            <a:r>
              <a:rPr lang="ja-JP" altLang="ja-JP" sz="2000" b="1" kern="100" dirty="0">
                <a:solidFill>
                  <a:srgbClr val="FF00FF"/>
                </a:solidFill>
                <a:effectLst/>
                <a:latin typeface="ＭＳ 明朝" panose="02020609040205080304" pitchFamily="17" charset="-128"/>
                <a:ea typeface="ＭＳ 明朝" panose="02020609040205080304" pitchFamily="17" charset="-128"/>
                <a:cs typeface="Times New Roman" panose="02020603050405020304" pitchFamily="18" charset="0"/>
              </a:rPr>
              <a:t>№</a:t>
            </a:r>
            <a:r>
              <a:rPr lang="en-US" altLang="ja-JP" sz="2000" b="1" kern="100" dirty="0">
                <a:solidFill>
                  <a:srgbClr val="FF00FF"/>
                </a:solidFill>
                <a:effectLst/>
                <a:latin typeface="ＭＳ 明朝" panose="02020609040205080304" pitchFamily="17" charset="-128"/>
                <a:ea typeface="ＭＳ 明朝" panose="02020609040205080304" pitchFamily="17" charset="-128"/>
                <a:cs typeface="Times New Roman" panose="02020603050405020304" pitchFamily="18" charset="0"/>
              </a:rPr>
              <a:t>40</a:t>
            </a:r>
            <a:endParaRPr lang="ja-JP" altLang="ja-JP" sz="2000" kern="100" dirty="0">
              <a:solidFill>
                <a:srgbClr val="FF00FF"/>
              </a:solidFill>
              <a:effectLst/>
              <a:latin typeface="ＭＳ 明朝" panose="02020609040205080304" pitchFamily="17" charset="-128"/>
              <a:ea typeface="ＭＳ 明朝" panose="02020609040205080304" pitchFamily="17" charset="-128"/>
              <a:cs typeface="Times New Roman" panose="02020603050405020304" pitchFamily="18" charset="0"/>
            </a:endParaRPr>
          </a:p>
          <a:p>
            <a:pPr marL="139700" indent="-139700" algn="just"/>
            <a:r>
              <a:rPr lang="en-US"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rPr>
              <a:t> </a:t>
            </a:r>
            <a:endParaRPr lang="en-US" altLang="ja-JP" sz="2000" kern="100" dirty="0">
              <a:latin typeface="ＭＳ 明朝" panose="02020609040205080304" pitchFamily="17" charset="-128"/>
              <a:ea typeface="ＭＳ 明朝" panose="02020609040205080304" pitchFamily="17" charset="-128"/>
              <a:cs typeface="Times New Roman" panose="02020603050405020304" pitchFamily="18" charset="0"/>
            </a:endParaRPr>
          </a:p>
          <a:p>
            <a:pPr marL="139700" indent="-139700" algn="just"/>
            <a:r>
              <a:rPr lang="ja-JP" altLang="en-US" sz="2000" b="1"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　</a:t>
            </a:r>
            <a:r>
              <a:rPr lang="ja-JP" altLang="en-US" sz="2000" b="1" kern="100" dirty="0">
                <a:effectLst>
                  <a:outerShdw blurRad="38100" dist="38100" dir="2700000" algn="tl">
                    <a:srgbClr val="000000">
                      <a:alpha val="43137"/>
                    </a:srgbClr>
                  </a:outerShdw>
                </a:effectLst>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rPr>
              <a:t>４</a:t>
            </a:r>
            <a:r>
              <a:rPr lang="ja-JP" altLang="ja-JP" sz="2000" b="1" kern="100" dirty="0">
                <a:effectLst>
                  <a:outerShdw blurRad="38100" dist="38100" dir="2700000" algn="tl">
                    <a:srgbClr val="000000">
                      <a:alpha val="43137"/>
                    </a:srgbClr>
                  </a:outerShdw>
                </a:effectLst>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rPr>
              <a:t>　診療の拒絶は許されるのか（医師・病院の応招義務の可否）</a:t>
            </a:r>
            <a:endParaRPr lang="ja-JP" altLang="ja-JP" sz="2000" kern="100" dirty="0">
              <a:effectLst>
                <a:outerShdw blurRad="38100" dist="38100" dir="2700000" algn="tl">
                  <a:srgbClr val="000000">
                    <a:alpha val="43137"/>
                  </a:srgbClr>
                </a:outerShdw>
              </a:effectLst>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endParaRPr>
          </a:p>
          <a:p>
            <a:pPr marL="333375" indent="153035" algn="just"/>
            <a:r>
              <a:rPr lang="en-US" altLang="ja-JP" sz="2000" b="1" kern="100" dirty="0">
                <a:effectLst/>
                <a:latin typeface="ＭＳ 明朝" panose="02020609040205080304" pitchFamily="17" charset="-128"/>
                <a:ea typeface="ＭＳ 明朝" panose="02020609040205080304" pitchFamily="17" charset="-128"/>
                <a:cs typeface="Times New Roman" panose="02020603050405020304" pitchFamily="18" charset="0"/>
              </a:rPr>
              <a:t>  </a:t>
            </a:r>
            <a:r>
              <a:rPr lang="ja-JP" altLang="ja-JP" sz="2000" b="1" kern="100" dirty="0">
                <a:effectLst/>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rPr>
              <a:t>令和元年１２月２５日付医政局長通達（応招義務をはじめとした診察治療の求めに対する適切</a:t>
            </a:r>
            <a:endParaRPr lang="en-US" altLang="ja-JP" sz="2000" b="1" kern="100" dirty="0">
              <a:effectLst/>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endParaRPr>
          </a:p>
          <a:p>
            <a:pPr marL="333375" indent="153035" algn="just"/>
            <a:r>
              <a:rPr lang="ja-JP" altLang="en-US" sz="2000" b="1" kern="100" dirty="0">
                <a:effectLst/>
                <a:latin typeface="ＭＳ 明朝" panose="02020609040205080304" pitchFamily="17" charset="-128"/>
                <a:ea typeface="ＭＳ 明朝" panose="02020609040205080304" pitchFamily="17" charset="-128"/>
                <a:cs typeface="Times New Roman" panose="02020603050405020304" pitchFamily="18" charset="0"/>
              </a:rPr>
              <a:t>　</a:t>
            </a:r>
            <a:r>
              <a:rPr lang="ja-JP" altLang="ja-JP" sz="2000" b="1" kern="100" dirty="0">
                <a:effectLst/>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rPr>
              <a:t>な対応の在り方等について）の“新たな考え方”</a:t>
            </a:r>
            <a:r>
              <a:rPr lang="ja-JP" altLang="en-US" sz="2000" b="1" kern="100" dirty="0">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rPr>
              <a:t>（</a:t>
            </a:r>
            <a:r>
              <a:rPr lang="en-US" altLang="ja-JP" sz="2000" b="1" kern="100" dirty="0">
                <a:solidFill>
                  <a:srgbClr val="FF0000"/>
                </a:solidFill>
                <a:effectLst>
                  <a:outerShdw blurRad="38100" dist="38100" dir="2700000" algn="tl">
                    <a:srgbClr val="000000">
                      <a:alpha val="43137"/>
                    </a:srgbClr>
                  </a:outerShdw>
                </a:effectLst>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rPr>
              <a:t>【</a:t>
            </a:r>
            <a:r>
              <a:rPr lang="ja-JP" altLang="en-US" sz="2000" b="1" kern="100" dirty="0">
                <a:solidFill>
                  <a:srgbClr val="FF0000"/>
                </a:solidFill>
                <a:effectLst>
                  <a:outerShdw blurRad="38100" dist="38100" dir="2700000" algn="tl">
                    <a:srgbClr val="000000">
                      <a:alpha val="43137"/>
                    </a:srgbClr>
                  </a:outerShdw>
                </a:effectLst>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rPr>
              <a:t>令和元年１２月医政局長通達</a:t>
            </a:r>
            <a:r>
              <a:rPr lang="en-US" altLang="ja-JP" sz="2000" b="1" kern="100" dirty="0">
                <a:solidFill>
                  <a:srgbClr val="FF0000"/>
                </a:solidFill>
                <a:effectLst>
                  <a:outerShdw blurRad="38100" dist="38100" dir="2700000" algn="tl">
                    <a:srgbClr val="000000">
                      <a:alpha val="43137"/>
                    </a:srgbClr>
                  </a:outerShdw>
                </a:effectLst>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rPr>
              <a:t>】</a:t>
            </a:r>
            <a:r>
              <a:rPr lang="ja-JP" altLang="en-US" sz="2000" b="1" kern="100" dirty="0">
                <a:effectLst/>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rPr>
              <a:t>）</a:t>
            </a:r>
            <a:endParaRPr lang="en-US" altLang="ja-JP" sz="2000" b="1" kern="100" dirty="0">
              <a:effectLst/>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endParaRPr>
          </a:p>
          <a:p>
            <a:pPr marL="333375" indent="153035" algn="just"/>
            <a:endParaRPr lang="ja-JP"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indent="152400" algn="just"/>
            <a:r>
              <a:rPr lang="ja-JP"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rPr>
              <a:t>ペイハラ患者・家族からのペイハラ言動が繰り返されると、当該病院の診療体制に支障が生じかねず、他の患者への適切な医療もできなくなります。</a:t>
            </a:r>
            <a:r>
              <a:rPr lang="ja-JP" altLang="ja-JP" sz="2000" u="sng" kern="100" dirty="0">
                <a:effectLst/>
                <a:latin typeface="ＭＳ 明朝" panose="02020609040205080304" pitchFamily="17" charset="-128"/>
                <a:ea typeface="ＭＳ 明朝" panose="02020609040205080304" pitchFamily="17" charset="-128"/>
                <a:cs typeface="Times New Roman" panose="02020603050405020304" pitchFamily="18" charset="0"/>
              </a:rPr>
              <a:t>確かに、医療者には</a:t>
            </a:r>
            <a:r>
              <a:rPr lang="ja-JP" altLang="ja-JP" sz="2000" b="1" u="sng" kern="100" dirty="0">
                <a:effectLst/>
                <a:latin typeface="ＭＳ 明朝" panose="02020609040205080304" pitchFamily="17" charset="-128"/>
                <a:ea typeface="ＭＳ 明朝" panose="02020609040205080304" pitchFamily="17" charset="-128"/>
                <a:cs typeface="Times New Roman" panose="02020603050405020304" pitchFamily="18" charset="0"/>
              </a:rPr>
              <a:t>医師法１９条１項の応招義務</a:t>
            </a:r>
            <a:r>
              <a:rPr lang="ja-JP" altLang="ja-JP" sz="2000" u="sng" kern="100" dirty="0">
                <a:effectLst/>
                <a:latin typeface="ＭＳ 明朝" panose="02020609040205080304" pitchFamily="17" charset="-128"/>
                <a:ea typeface="ＭＳ 明朝" panose="02020609040205080304" pitchFamily="17" charset="-128"/>
                <a:cs typeface="Times New Roman" panose="02020603050405020304" pitchFamily="18" charset="0"/>
              </a:rPr>
              <a:t>が課されており（医療機関も同様に応招義務があるとされています。）、ペイハラ言動があったからといって簡単に診療を拒絶することはできません</a:t>
            </a:r>
            <a:r>
              <a:rPr lang="ja-JP"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rPr>
              <a:t>。</a:t>
            </a:r>
            <a:endParaRPr lang="en-US"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indent="152400" algn="just"/>
            <a:endParaRPr lang="ja-JP"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indent="152400" algn="just"/>
            <a:r>
              <a:rPr lang="ja-JP" altLang="ja-JP" sz="2000" u="sng" kern="100" dirty="0">
                <a:effectLst/>
                <a:latin typeface="ＭＳ 明朝" panose="02020609040205080304" pitchFamily="17" charset="-128"/>
                <a:ea typeface="ＭＳ 明朝" panose="02020609040205080304" pitchFamily="17" charset="-128"/>
                <a:cs typeface="Times New Roman" panose="02020603050405020304" pitchFamily="18" charset="0"/>
              </a:rPr>
              <a:t>しかし、ペイハラ患者・家族からのペイハラ言動の継続が病院職員を困惑させて精神的に追い込み、病院業務にまで支障を生じさせることとなると、診療を拒絶するしか方法がなくなることも多く、そのような場合には“診療の拒絶が許されるのか”が問題とならざるを得ない</a:t>
            </a:r>
            <a:r>
              <a:rPr lang="ja-JP"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rPr>
              <a:t>のです。</a:t>
            </a:r>
            <a:endParaRPr lang="en-US"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indent="152400" algn="just"/>
            <a:endParaRPr lang="ja-JP"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algn="just"/>
            <a:r>
              <a:rPr lang="ja-JP"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rPr>
              <a:t>　医療者は、</a:t>
            </a:r>
            <a:r>
              <a:rPr lang="ja-JP" altLang="ja-JP" sz="2000" b="1" u="sng" kern="100" dirty="0">
                <a:solidFill>
                  <a:srgbClr val="00B0F0"/>
                </a:solidFill>
                <a:effectLst/>
                <a:latin typeface="ＭＳ 明朝" panose="02020609040205080304" pitchFamily="17" charset="-128"/>
                <a:ea typeface="ＭＳ 明朝" panose="02020609040205080304" pitchFamily="17" charset="-128"/>
                <a:cs typeface="Times New Roman" panose="02020603050405020304" pitchFamily="18" charset="0"/>
              </a:rPr>
              <a:t>医師法１９条１項により、“正当な事由がない限りその診療を拒絶できない”</a:t>
            </a:r>
            <a:r>
              <a:rPr lang="ja-JP" altLang="ja-JP" sz="2000" u="sng" kern="100" dirty="0">
                <a:effectLst/>
                <a:latin typeface="ＭＳ 明朝" panose="02020609040205080304" pitchFamily="17" charset="-128"/>
                <a:ea typeface="ＭＳ 明朝" panose="02020609040205080304" pitchFamily="17" charset="-128"/>
                <a:cs typeface="Times New Roman" panose="02020603050405020304" pitchFamily="18" charset="0"/>
              </a:rPr>
              <a:t>とされてはいる</a:t>
            </a:r>
            <a:r>
              <a:rPr lang="ja-JP"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rPr>
              <a:t>のですが、それも医療者と患者・家族との間に信頼関係があってこその話しであり、</a:t>
            </a:r>
            <a:r>
              <a:rPr lang="ja-JP" altLang="ja-JP" sz="2000" b="1" u="sng" kern="100" dirty="0">
                <a:solidFill>
                  <a:srgbClr val="FF0000"/>
                </a:solidFill>
                <a:effectLst/>
                <a:latin typeface="ＭＳ 明朝" panose="02020609040205080304" pitchFamily="17" charset="-128"/>
                <a:ea typeface="ＭＳ 明朝" panose="02020609040205080304" pitchFamily="17" charset="-128"/>
                <a:cs typeface="Times New Roman" panose="02020603050405020304" pitchFamily="18" charset="0"/>
              </a:rPr>
              <a:t>それ（信頼関係）がなくなった以上、医療者が当該ペイハラ患者・家族の診療を拒絶することはやむを得ないとされる</a:t>
            </a:r>
            <a:r>
              <a:rPr lang="ja-JP"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rPr>
              <a:t>こともあるのです。</a:t>
            </a:r>
          </a:p>
        </p:txBody>
      </p:sp>
    </p:spTree>
    <p:extLst>
      <p:ext uri="{BB962C8B-B14F-4D97-AF65-F5344CB8AC3E}">
        <p14:creationId xmlns:p14="http://schemas.microsoft.com/office/powerpoint/2010/main" val="5274065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550F7F04-607D-59E5-09FC-1A1354B4C6F3}"/>
              </a:ext>
            </a:extLst>
          </p:cNvPr>
          <p:cNvSpPr txBox="1"/>
          <p:nvPr/>
        </p:nvSpPr>
        <p:spPr>
          <a:xfrm>
            <a:off x="176676" y="210393"/>
            <a:ext cx="11838648" cy="6555641"/>
          </a:xfrm>
          <a:prstGeom prst="rect">
            <a:avLst/>
          </a:prstGeom>
          <a:noFill/>
        </p:spPr>
        <p:txBody>
          <a:bodyPr wrap="square">
            <a:spAutoFit/>
          </a:bodyPr>
          <a:lstStyle/>
          <a:p>
            <a:pPr algn="just"/>
            <a:r>
              <a:rPr lang="ja-JP" altLang="ja-JP" sz="2000" b="1" kern="100" dirty="0">
                <a:solidFill>
                  <a:srgbClr val="FF00FF"/>
                </a:solidFill>
                <a:effectLst/>
                <a:latin typeface="ＭＳ 明朝" panose="02020609040205080304" pitchFamily="17" charset="-128"/>
                <a:ea typeface="ＭＳ 明朝" panose="02020609040205080304" pitchFamily="17" charset="-128"/>
                <a:cs typeface="Times New Roman" panose="02020603050405020304" pitchFamily="18" charset="0"/>
              </a:rPr>
              <a:t>№</a:t>
            </a:r>
            <a:r>
              <a:rPr lang="en-US" altLang="ja-JP" sz="2000" b="1" kern="100" dirty="0">
                <a:solidFill>
                  <a:srgbClr val="FF00FF"/>
                </a:solidFill>
                <a:effectLst/>
                <a:latin typeface="ＭＳ 明朝" panose="02020609040205080304" pitchFamily="17" charset="-128"/>
                <a:ea typeface="ＭＳ 明朝" panose="02020609040205080304" pitchFamily="17" charset="-128"/>
                <a:cs typeface="Times New Roman" panose="02020603050405020304" pitchFamily="18" charset="0"/>
              </a:rPr>
              <a:t>41</a:t>
            </a:r>
            <a:endParaRPr lang="ja-JP" altLang="ja-JP" sz="2000" kern="100" dirty="0">
              <a:solidFill>
                <a:srgbClr val="FF00FF"/>
              </a:solidFill>
              <a:effectLst/>
              <a:latin typeface="ＭＳ 明朝" panose="02020609040205080304" pitchFamily="17" charset="-128"/>
              <a:ea typeface="ＭＳ 明朝" panose="02020609040205080304" pitchFamily="17" charset="-128"/>
              <a:cs typeface="Times New Roman" panose="02020603050405020304" pitchFamily="18" charset="0"/>
            </a:endParaRPr>
          </a:p>
          <a:p>
            <a:pPr algn="just"/>
            <a:r>
              <a:rPr lang="en-US"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rPr>
              <a:t> </a:t>
            </a:r>
            <a:endParaRPr lang="ja-JP"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algn="ctr"/>
            <a:r>
              <a:rPr lang="ja-JP" altLang="en-US" sz="2000" b="1" kern="100" dirty="0">
                <a:solidFill>
                  <a:srgbClr val="FF0000"/>
                </a:solidFill>
                <a:effectLst/>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rPr>
              <a:t>知っておくべき</a:t>
            </a:r>
            <a:r>
              <a:rPr lang="ja-JP" altLang="ja-JP" sz="2000" b="1" kern="100" dirty="0">
                <a:solidFill>
                  <a:srgbClr val="FF0000"/>
                </a:solidFill>
                <a:effectLst/>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rPr>
              <a:t>【令和元年１２月医政局長通達】</a:t>
            </a:r>
            <a:r>
              <a:rPr lang="ja-JP" altLang="en-US" sz="2000" b="1" kern="100" dirty="0">
                <a:solidFill>
                  <a:srgbClr val="FF0000"/>
                </a:solidFill>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rPr>
              <a:t>①</a:t>
            </a:r>
            <a:endParaRPr lang="en-US" altLang="ja-JP" sz="2000" b="1" kern="100" dirty="0">
              <a:solidFill>
                <a:srgbClr val="FF0000"/>
              </a:solidFill>
              <a:effectLst/>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endParaRPr>
          </a:p>
          <a:p>
            <a:pPr algn="just"/>
            <a:endParaRPr lang="ja-JP"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indent="152400" algn="just"/>
            <a:r>
              <a:rPr lang="ja-JP"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rPr>
              <a:t>この点については、</a:t>
            </a:r>
            <a:r>
              <a:rPr lang="en-US" altLang="ja-JP" sz="2000" kern="100" dirty="0">
                <a:solidFill>
                  <a:srgbClr val="FF0000"/>
                </a:solidFill>
                <a:effectLst/>
                <a:latin typeface="ＭＳ 明朝" panose="02020609040205080304" pitchFamily="17" charset="-128"/>
                <a:ea typeface="ＭＳ 明朝" panose="02020609040205080304" pitchFamily="17" charset="-128"/>
                <a:cs typeface="Times New Roman" panose="02020603050405020304" pitchFamily="18" charset="0"/>
              </a:rPr>
              <a:t>【</a:t>
            </a:r>
            <a:r>
              <a:rPr lang="ja-JP" altLang="ja-JP" sz="2000" b="1" kern="100" dirty="0">
                <a:solidFill>
                  <a:srgbClr val="FF0000"/>
                </a:solidFill>
                <a:effectLst/>
                <a:latin typeface="ＭＳ 明朝" panose="02020609040205080304" pitchFamily="17" charset="-128"/>
                <a:ea typeface="ＭＳ 明朝" panose="02020609040205080304" pitchFamily="17" charset="-128"/>
                <a:cs typeface="Times New Roman" panose="02020603050405020304" pitchFamily="18" charset="0"/>
              </a:rPr>
              <a:t>令和元年１２月医政局長通達</a:t>
            </a:r>
            <a:r>
              <a:rPr lang="en-US" altLang="ja-JP" sz="2000" b="1" kern="100" dirty="0">
                <a:solidFill>
                  <a:srgbClr val="FF0000"/>
                </a:solidFill>
                <a:effectLst/>
                <a:latin typeface="ＭＳ 明朝" panose="02020609040205080304" pitchFamily="17" charset="-128"/>
                <a:ea typeface="ＭＳ 明朝" panose="02020609040205080304" pitchFamily="17" charset="-128"/>
                <a:cs typeface="Times New Roman" panose="02020603050405020304" pitchFamily="18" charset="0"/>
              </a:rPr>
              <a:t>】</a:t>
            </a:r>
            <a:r>
              <a:rPr lang="ja-JP" altLang="ja-JP" sz="2000" b="1" kern="100" dirty="0">
                <a:effectLst/>
                <a:latin typeface="ＭＳ 明朝" panose="02020609040205080304" pitchFamily="17" charset="-128"/>
                <a:ea typeface="ＭＳ 明朝" panose="02020609040205080304" pitchFamily="17" charset="-128"/>
                <a:cs typeface="Times New Roman" panose="02020603050405020304" pitchFamily="18" charset="0"/>
              </a:rPr>
              <a:t>（応招義務をはじめとした診察治療の求めに対する適切な対応の在り方等について）</a:t>
            </a:r>
            <a:r>
              <a:rPr lang="ja-JP"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rPr>
              <a:t>が発出されていますが、それ以前とそれ以降の厚労省の考え方には違いがありそうなので、その点については、以下のとおり説明させていただきます。</a:t>
            </a:r>
            <a:endParaRPr lang="en-US"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indent="152400" algn="just"/>
            <a:endParaRPr lang="ja-JP"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indent="152400" algn="just"/>
            <a:r>
              <a:rPr lang="en-US" altLang="ja-JP" sz="2000" b="1" u="sng" kern="100" dirty="0">
                <a:solidFill>
                  <a:srgbClr val="FF0000"/>
                </a:solidFill>
                <a:effectLst/>
                <a:latin typeface="ＭＳ 明朝" panose="02020609040205080304" pitchFamily="17" charset="-128"/>
                <a:ea typeface="ＭＳ 明朝" panose="02020609040205080304" pitchFamily="17" charset="-128"/>
                <a:cs typeface="Times New Roman" panose="02020603050405020304" pitchFamily="18" charset="0"/>
              </a:rPr>
              <a:t>【</a:t>
            </a:r>
            <a:r>
              <a:rPr lang="ja-JP" altLang="ja-JP" sz="2000" b="1" u="sng" kern="100" dirty="0">
                <a:solidFill>
                  <a:srgbClr val="FF0000"/>
                </a:solidFill>
                <a:effectLst/>
                <a:latin typeface="ＭＳ 明朝" panose="02020609040205080304" pitchFamily="17" charset="-128"/>
                <a:ea typeface="ＭＳ 明朝" panose="02020609040205080304" pitchFamily="17" charset="-128"/>
                <a:cs typeface="Times New Roman" panose="02020603050405020304" pitchFamily="18" charset="0"/>
              </a:rPr>
              <a:t>令和元年１２月医政局長通達</a:t>
            </a:r>
            <a:r>
              <a:rPr lang="en-US" altLang="ja-JP" sz="2000" b="1" u="sng" kern="100" dirty="0">
                <a:solidFill>
                  <a:srgbClr val="FF0000"/>
                </a:solidFill>
                <a:effectLst/>
                <a:latin typeface="ＭＳ 明朝" panose="02020609040205080304" pitchFamily="17" charset="-128"/>
                <a:ea typeface="ＭＳ 明朝" panose="02020609040205080304" pitchFamily="17" charset="-128"/>
                <a:cs typeface="Times New Roman" panose="02020603050405020304" pitchFamily="18" charset="0"/>
              </a:rPr>
              <a:t>】</a:t>
            </a:r>
            <a:r>
              <a:rPr lang="ja-JP" altLang="ja-JP" sz="2000" u="sng" kern="100" dirty="0">
                <a:effectLst/>
                <a:latin typeface="ＭＳ 明朝" panose="02020609040205080304" pitchFamily="17" charset="-128"/>
                <a:ea typeface="ＭＳ 明朝" panose="02020609040205080304" pitchFamily="17" charset="-128"/>
                <a:cs typeface="Times New Roman" panose="02020603050405020304" pitchFamily="18" charset="0"/>
              </a:rPr>
              <a:t>では、</a:t>
            </a:r>
            <a:r>
              <a:rPr lang="ja-JP" altLang="en-US" sz="2000" u="sng" kern="100" dirty="0">
                <a:latin typeface="ＭＳ 明朝" panose="02020609040205080304" pitchFamily="17" charset="-128"/>
                <a:ea typeface="ＭＳ 明朝" panose="02020609040205080304" pitchFamily="17" charset="-128"/>
                <a:cs typeface="Times New Roman" panose="02020603050405020304" pitchFamily="18" charset="0"/>
              </a:rPr>
              <a:t>それまでの</a:t>
            </a:r>
            <a:r>
              <a:rPr lang="ja-JP" altLang="ja-JP" sz="2000" u="sng" kern="100" dirty="0">
                <a:effectLst/>
                <a:latin typeface="ＭＳ 明朝" panose="02020609040205080304" pitchFamily="17" charset="-128"/>
                <a:ea typeface="ＭＳ 明朝" panose="02020609040205080304" pitchFamily="17" charset="-128"/>
                <a:cs typeface="Times New Roman" panose="02020603050405020304" pitchFamily="18" charset="0"/>
              </a:rPr>
              <a:t>判断基準</a:t>
            </a:r>
            <a:r>
              <a:rPr lang="ja-JP" altLang="en-US" sz="2000" u="sng" kern="100" dirty="0">
                <a:effectLst/>
                <a:latin typeface="ＭＳ 明朝" panose="02020609040205080304" pitchFamily="17" charset="-128"/>
                <a:ea typeface="ＭＳ 明朝" panose="02020609040205080304" pitchFamily="17" charset="-128"/>
                <a:cs typeface="Times New Roman" panose="02020603050405020304" pitchFamily="18" charset="0"/>
              </a:rPr>
              <a:t>（</a:t>
            </a:r>
            <a:r>
              <a:rPr lang="ja-JP" altLang="en-US" sz="2000" b="1" u="sng" kern="100" dirty="0">
                <a:effectLst/>
                <a:latin typeface="ＭＳ 明朝" panose="02020609040205080304" pitchFamily="17" charset="-128"/>
                <a:ea typeface="ＭＳ 明朝" panose="02020609040205080304" pitchFamily="17" charset="-128"/>
                <a:cs typeface="Times New Roman" panose="02020603050405020304" pitchFamily="18" charset="0"/>
              </a:rPr>
              <a:t>診療拒否</a:t>
            </a:r>
            <a:r>
              <a:rPr lang="ja-JP" altLang="en-US" sz="2000" b="1" u="sng" kern="100" dirty="0">
                <a:latin typeface="ＭＳ 明朝" panose="02020609040205080304" pitchFamily="17" charset="-128"/>
                <a:ea typeface="ＭＳ 明朝" panose="02020609040205080304" pitchFamily="17" charset="-128"/>
                <a:cs typeface="Times New Roman" panose="02020603050405020304" pitchFamily="18" charset="0"/>
              </a:rPr>
              <a:t>－</a:t>
            </a:r>
            <a:r>
              <a:rPr lang="ja-JP" altLang="en-US" sz="2000" b="1" u="sng" kern="100" dirty="0">
                <a:effectLst/>
                <a:latin typeface="ＭＳ 明朝" panose="02020609040205080304" pitchFamily="17" charset="-128"/>
                <a:ea typeface="ＭＳ 明朝" panose="02020609040205080304" pitchFamily="17" charset="-128"/>
                <a:cs typeface="Times New Roman" panose="02020603050405020304" pitchFamily="18" charset="0"/>
              </a:rPr>
              <a:t>診療の求めに応じないこと</a:t>
            </a:r>
            <a:r>
              <a:rPr lang="ja-JP" altLang="en-US" sz="2000" b="1" u="sng" kern="100" dirty="0">
                <a:latin typeface="ＭＳ 明朝" panose="02020609040205080304" pitchFamily="17" charset="-128"/>
                <a:ea typeface="ＭＳ 明朝" panose="02020609040205080304" pitchFamily="17" charset="-128"/>
                <a:cs typeface="Times New Roman" panose="02020603050405020304" pitchFamily="18" charset="0"/>
              </a:rPr>
              <a:t>－</a:t>
            </a:r>
            <a:r>
              <a:rPr lang="ja-JP" altLang="en-US" sz="2000" b="1" u="sng" kern="100" dirty="0">
                <a:effectLst/>
                <a:latin typeface="ＭＳ 明朝" panose="02020609040205080304" pitchFamily="17" charset="-128"/>
                <a:ea typeface="ＭＳ 明朝" panose="02020609040205080304" pitchFamily="17" charset="-128"/>
                <a:cs typeface="Times New Roman" panose="02020603050405020304" pitchFamily="18" charset="0"/>
              </a:rPr>
              <a:t>が正当化されるかどうかの判断基準</a:t>
            </a:r>
            <a:r>
              <a:rPr lang="ja-JP" altLang="en-US" sz="2000" u="sng" kern="100" dirty="0">
                <a:effectLst/>
                <a:latin typeface="ＭＳ 明朝" panose="02020609040205080304" pitchFamily="17" charset="-128"/>
                <a:ea typeface="ＭＳ 明朝" panose="02020609040205080304" pitchFamily="17" charset="-128"/>
                <a:cs typeface="Times New Roman" panose="02020603050405020304" pitchFamily="18" charset="0"/>
              </a:rPr>
              <a:t>）</a:t>
            </a:r>
            <a:r>
              <a:rPr lang="ja-JP" altLang="ja-JP" sz="2000" u="sng" kern="100" dirty="0">
                <a:effectLst/>
                <a:latin typeface="ＭＳ 明朝" panose="02020609040205080304" pitchFamily="17" charset="-128"/>
                <a:ea typeface="ＭＳ 明朝" panose="02020609040205080304" pitchFamily="17" charset="-128"/>
                <a:cs typeface="Times New Roman" panose="02020603050405020304" pitchFamily="18" charset="0"/>
              </a:rPr>
              <a:t>より</a:t>
            </a:r>
            <a:r>
              <a:rPr lang="ja-JP" altLang="en-US" sz="2000" u="sng" kern="100" dirty="0">
                <a:effectLst/>
                <a:latin typeface="ＭＳ 明朝" panose="02020609040205080304" pitchFamily="17" charset="-128"/>
                <a:ea typeface="ＭＳ 明朝" panose="02020609040205080304" pitchFamily="17" charset="-128"/>
                <a:cs typeface="Times New Roman" panose="02020603050405020304" pitchFamily="18" charset="0"/>
              </a:rPr>
              <a:t>も、</a:t>
            </a:r>
            <a:r>
              <a:rPr lang="ja-JP" altLang="ja-JP" sz="2000" u="sng" kern="100" dirty="0">
                <a:effectLst/>
                <a:latin typeface="ＭＳ 明朝" panose="02020609040205080304" pitchFamily="17" charset="-128"/>
                <a:ea typeface="ＭＳ 明朝" panose="02020609040205080304" pitchFamily="17" charset="-128"/>
                <a:cs typeface="Times New Roman" panose="02020603050405020304" pitchFamily="18" charset="0"/>
              </a:rPr>
              <a:t>いくぶん緩和された感があります</a:t>
            </a:r>
            <a:r>
              <a:rPr lang="ja-JP"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rPr>
              <a:t>。</a:t>
            </a:r>
            <a:endParaRPr lang="en-US"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indent="152400" algn="just"/>
            <a:endParaRPr lang="en-US"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indent="152400" algn="just"/>
            <a:r>
              <a:rPr lang="ja-JP" altLang="en-US" sz="2000" kern="100" dirty="0">
                <a:effectLst/>
                <a:latin typeface="ＭＳ 明朝" panose="02020609040205080304" pitchFamily="17" charset="-128"/>
                <a:ea typeface="ＭＳ 明朝" panose="02020609040205080304" pitchFamily="17" charset="-128"/>
                <a:cs typeface="Times New Roman" panose="02020603050405020304" pitchFamily="18" charset="0"/>
              </a:rPr>
              <a:t>（１）</a:t>
            </a:r>
            <a:r>
              <a:rPr lang="ja-JP"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rPr>
              <a:t>そしてそこでは、</a:t>
            </a:r>
            <a:r>
              <a:rPr lang="ja-JP" altLang="ja-JP" sz="2000" u="sng" kern="100" dirty="0">
                <a:effectLst/>
                <a:latin typeface="ＭＳ 明朝" panose="02020609040205080304" pitchFamily="17" charset="-128"/>
                <a:ea typeface="ＭＳ 明朝" panose="02020609040205080304" pitchFamily="17" charset="-128"/>
                <a:cs typeface="Times New Roman" panose="02020603050405020304" pitchFamily="18" charset="0"/>
              </a:rPr>
              <a:t>まず、「診療の求めに応じないことが正当化される場合の考え方」として、</a:t>
            </a:r>
            <a:endParaRPr lang="en-US" altLang="ja-JP" sz="2000" u="sng"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indent="152400" algn="just"/>
            <a:r>
              <a:rPr lang="en-US" altLang="ja-JP" sz="2000" kern="100" dirty="0">
                <a:latin typeface="ＭＳ 明朝" panose="02020609040205080304" pitchFamily="17" charset="-128"/>
                <a:ea typeface="ＭＳ 明朝" panose="02020609040205080304" pitchFamily="17" charset="-128"/>
                <a:cs typeface="Times New Roman" panose="02020603050405020304" pitchFamily="18" charset="0"/>
              </a:rPr>
              <a:t>    </a:t>
            </a:r>
            <a:r>
              <a:rPr lang="ja-JP" altLang="ja-JP" sz="2000" u="sng" kern="100" dirty="0">
                <a:effectLst/>
                <a:latin typeface="ＭＳ 明朝" panose="02020609040205080304" pitchFamily="17" charset="-128"/>
                <a:ea typeface="ＭＳ 明朝" panose="02020609040205080304" pitchFamily="17" charset="-128"/>
                <a:cs typeface="Times New Roman" panose="02020603050405020304" pitchFamily="18" charset="0"/>
              </a:rPr>
              <a:t>「</a:t>
            </a:r>
            <a:r>
              <a:rPr lang="ja-JP" altLang="en-US" sz="2000" b="1" u="sng" kern="100" dirty="0">
                <a:solidFill>
                  <a:srgbClr val="FF0000"/>
                </a:solidFill>
                <a:effectLst/>
                <a:latin typeface="ＭＳ 明朝" panose="02020609040205080304" pitchFamily="17" charset="-128"/>
                <a:ea typeface="ＭＳ 明朝" panose="02020609040205080304" pitchFamily="17" charset="-128"/>
                <a:cs typeface="Times New Roman" panose="02020603050405020304" pitchFamily="18" charset="0"/>
              </a:rPr>
              <a:t>“</a:t>
            </a:r>
            <a:r>
              <a:rPr lang="ja-JP" altLang="ja-JP" sz="2000" b="1" u="sng" kern="100" dirty="0">
                <a:solidFill>
                  <a:srgbClr val="FF0000"/>
                </a:solidFill>
                <a:effectLst/>
                <a:latin typeface="ＭＳ 明朝" panose="02020609040205080304" pitchFamily="17" charset="-128"/>
                <a:ea typeface="ＭＳ 明朝" panose="02020609040205080304" pitchFamily="17" charset="-128"/>
                <a:cs typeface="Times New Roman" panose="02020603050405020304" pitchFamily="18" charset="0"/>
              </a:rPr>
              <a:t>最も重要な考慮要素</a:t>
            </a:r>
            <a:r>
              <a:rPr lang="ja-JP" altLang="en-US" sz="2000" b="1" u="sng" kern="100" dirty="0">
                <a:solidFill>
                  <a:srgbClr val="FF0000"/>
                </a:solidFill>
                <a:effectLst/>
                <a:latin typeface="ＭＳ 明朝" panose="02020609040205080304" pitchFamily="17" charset="-128"/>
                <a:ea typeface="ＭＳ 明朝" panose="02020609040205080304" pitchFamily="17" charset="-128"/>
                <a:cs typeface="Times New Roman" panose="02020603050405020304" pitchFamily="18" charset="0"/>
              </a:rPr>
              <a:t>”</a:t>
            </a:r>
            <a:r>
              <a:rPr lang="ja-JP" altLang="ja-JP" sz="2000" b="1" u="sng" kern="100" dirty="0">
                <a:solidFill>
                  <a:srgbClr val="FF0000"/>
                </a:solidFill>
                <a:effectLst/>
                <a:latin typeface="ＭＳ 明朝" panose="02020609040205080304" pitchFamily="17" charset="-128"/>
                <a:ea typeface="ＭＳ 明朝" panose="02020609040205080304" pitchFamily="17" charset="-128"/>
                <a:cs typeface="Times New Roman" panose="02020603050405020304" pitchFamily="18" charset="0"/>
              </a:rPr>
              <a:t>は、</a:t>
            </a:r>
            <a:r>
              <a:rPr lang="ja-JP" altLang="en-US" sz="2000" b="1" u="sng" kern="100" dirty="0">
                <a:latin typeface="ＭＳ 明朝" panose="02020609040205080304" pitchFamily="17" charset="-128"/>
                <a:ea typeface="ＭＳ 明朝" panose="02020609040205080304" pitchFamily="17" charset="-128"/>
                <a:cs typeface="Times New Roman" panose="02020603050405020304" pitchFamily="18" charset="0"/>
              </a:rPr>
              <a:t>❶</a:t>
            </a:r>
            <a:r>
              <a:rPr lang="ja-JP" altLang="en-US" sz="2000" b="1" u="sng" kern="100" dirty="0">
                <a:solidFill>
                  <a:srgbClr val="FF0000"/>
                </a:solidFill>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a:t>
            </a:r>
            <a:r>
              <a:rPr lang="ja-JP" altLang="ja-JP" sz="2000" b="1" u="sng" kern="100" dirty="0">
                <a:solidFill>
                  <a:srgbClr val="FF0000"/>
                </a:solidFill>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患者について緊急対応が必要であるか否か（病状の深刻</a:t>
            </a:r>
            <a:endParaRPr lang="en-US" altLang="ja-JP" sz="2000" b="1" u="sng" kern="100" dirty="0">
              <a:solidFill>
                <a:srgbClr val="FF0000"/>
              </a:solidFill>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endParaRPr>
          </a:p>
          <a:p>
            <a:pPr indent="152400" algn="just"/>
            <a:r>
              <a:rPr lang="ja-JP" altLang="en-US" sz="2000" b="1" kern="100" dirty="0">
                <a:solidFill>
                  <a:srgbClr val="FF0000"/>
                </a:solidFill>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　　</a:t>
            </a:r>
            <a:r>
              <a:rPr lang="ja-JP" altLang="ja-JP" sz="2000" b="1" u="sng" kern="100" dirty="0">
                <a:solidFill>
                  <a:srgbClr val="FF0000"/>
                </a:solidFill>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度）</a:t>
            </a:r>
            <a:r>
              <a:rPr lang="ja-JP" altLang="en-US" sz="2000" b="1" u="sng" kern="100" dirty="0">
                <a:solidFill>
                  <a:srgbClr val="FF0000"/>
                </a:solidFill>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a:t>
            </a:r>
            <a:r>
              <a:rPr lang="ja-JP" altLang="ja-JP" sz="2000" b="1" u="sng" kern="100" dirty="0">
                <a:solidFill>
                  <a:srgbClr val="FF0000"/>
                </a:solidFill>
                <a:effectLst/>
                <a:latin typeface="ＭＳ 明朝" panose="02020609040205080304" pitchFamily="17" charset="-128"/>
                <a:ea typeface="ＭＳ 明朝" panose="02020609040205080304" pitchFamily="17" charset="-128"/>
                <a:cs typeface="Times New Roman" panose="02020603050405020304" pitchFamily="18" charset="0"/>
              </a:rPr>
              <a:t>である</a:t>
            </a:r>
            <a:r>
              <a:rPr lang="ja-JP" altLang="ja-JP" sz="2000" u="sng" kern="100" dirty="0">
                <a:effectLst/>
                <a:latin typeface="ＭＳ 明朝" panose="02020609040205080304" pitchFamily="17" charset="-128"/>
                <a:ea typeface="ＭＳ 明朝" panose="02020609040205080304" pitchFamily="17" charset="-128"/>
                <a:cs typeface="Times New Roman" panose="02020603050405020304" pitchFamily="18" charset="0"/>
              </a:rPr>
              <a:t>」とし、</a:t>
            </a:r>
            <a:endParaRPr lang="en-US" altLang="ja-JP" sz="2000" u="sng"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indent="152400" algn="just"/>
            <a:r>
              <a:rPr lang="ja-JP" altLang="en-US" sz="2000" kern="100" dirty="0">
                <a:effectLst/>
                <a:latin typeface="ＭＳ 明朝" panose="02020609040205080304" pitchFamily="17" charset="-128"/>
                <a:ea typeface="ＭＳ 明朝" panose="02020609040205080304" pitchFamily="17" charset="-128"/>
                <a:cs typeface="Times New Roman" panose="02020603050405020304" pitchFamily="18" charset="0"/>
              </a:rPr>
              <a:t>（２）</a:t>
            </a:r>
            <a:r>
              <a:rPr lang="ja-JP" altLang="ja-JP" sz="2000" u="sng" kern="100" dirty="0">
                <a:effectLst/>
                <a:latin typeface="ＭＳ 明朝" panose="02020609040205080304" pitchFamily="17" charset="-128"/>
                <a:ea typeface="ＭＳ 明朝" panose="02020609040205080304" pitchFamily="17" charset="-128"/>
                <a:cs typeface="Times New Roman" panose="02020603050405020304" pitchFamily="18" charset="0"/>
              </a:rPr>
              <a:t>そのほかに、「</a:t>
            </a:r>
            <a:r>
              <a:rPr lang="ja-JP" altLang="en-US" sz="2000" u="sng" kern="100" dirty="0">
                <a:effectLst/>
                <a:latin typeface="ＭＳ 明朝" panose="02020609040205080304" pitchFamily="17" charset="-128"/>
                <a:ea typeface="ＭＳ 明朝" panose="02020609040205080304" pitchFamily="17" charset="-128"/>
                <a:cs typeface="Times New Roman" panose="02020603050405020304" pitchFamily="18" charset="0"/>
              </a:rPr>
              <a:t>❷</a:t>
            </a:r>
            <a:r>
              <a:rPr lang="ja-JP" altLang="ja-JP" sz="2000" b="1" u="sng" kern="100" dirty="0">
                <a:solidFill>
                  <a:srgbClr val="FF0000"/>
                </a:solidFill>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医療機関相互の機能分化・連携や医療の高度化・専門化等による医療提供体</a:t>
            </a:r>
            <a:endParaRPr lang="en-US" altLang="ja-JP" sz="2000" b="1" u="sng" kern="100" dirty="0">
              <a:solidFill>
                <a:srgbClr val="FF0000"/>
              </a:solidFill>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endParaRPr>
          </a:p>
          <a:p>
            <a:pPr indent="152400" algn="just"/>
            <a:r>
              <a:rPr lang="ja-JP" altLang="en-US" sz="2000" b="1" kern="100" dirty="0">
                <a:solidFill>
                  <a:srgbClr val="FF0000"/>
                </a:solidFill>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　　</a:t>
            </a:r>
            <a:r>
              <a:rPr lang="ja-JP" altLang="ja-JP" sz="2000" b="1" u="sng" kern="100" dirty="0">
                <a:solidFill>
                  <a:srgbClr val="FF0000"/>
                </a:solidFill>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制の変化</a:t>
            </a:r>
            <a:r>
              <a:rPr lang="ja-JP" altLang="ja-JP" sz="2000" u="sng" kern="100" dirty="0">
                <a:solidFill>
                  <a:srgbClr val="FF0000"/>
                </a:solidFill>
                <a:effectLst/>
                <a:latin typeface="ＭＳ 明朝" panose="02020609040205080304" pitchFamily="17" charset="-128"/>
                <a:ea typeface="ＭＳ 明朝" panose="02020609040205080304" pitchFamily="17" charset="-128"/>
                <a:cs typeface="Times New Roman" panose="02020603050405020304" pitchFamily="18" charset="0"/>
              </a:rPr>
              <a:t>や</a:t>
            </a:r>
            <a:r>
              <a:rPr lang="ja-JP" altLang="en-US" sz="2000" u="sng" kern="100" dirty="0">
                <a:solidFill>
                  <a:srgbClr val="FF0000"/>
                </a:solidFill>
                <a:effectLst/>
                <a:latin typeface="ＭＳ 明朝" panose="02020609040205080304" pitchFamily="17" charset="-128"/>
                <a:ea typeface="ＭＳ 明朝" panose="02020609040205080304" pitchFamily="17" charset="-128"/>
                <a:cs typeface="Times New Roman" panose="02020603050405020304" pitchFamily="18" charset="0"/>
              </a:rPr>
              <a:t>、</a:t>
            </a:r>
            <a:r>
              <a:rPr lang="ja-JP" altLang="en-US" sz="2000" u="sng" kern="100" dirty="0">
                <a:effectLst/>
                <a:latin typeface="ＭＳ 明朝" panose="02020609040205080304" pitchFamily="17" charset="-128"/>
                <a:ea typeface="ＭＳ 明朝" panose="02020609040205080304" pitchFamily="17" charset="-128"/>
                <a:cs typeface="Times New Roman" panose="02020603050405020304" pitchFamily="18" charset="0"/>
              </a:rPr>
              <a:t>❸</a:t>
            </a:r>
            <a:r>
              <a:rPr lang="ja-JP" altLang="ja-JP" sz="2000" b="1" u="sng" kern="100" dirty="0">
                <a:solidFill>
                  <a:srgbClr val="FF0000"/>
                </a:solidFill>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勤務医の勤務環境</a:t>
            </a:r>
            <a:r>
              <a:rPr lang="ja-JP" altLang="ja-JP" sz="2000" u="sng" kern="100" dirty="0">
                <a:solidFill>
                  <a:srgbClr val="FF0000"/>
                </a:solidFill>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への配慮の観点」</a:t>
            </a:r>
            <a:r>
              <a:rPr lang="ja-JP" altLang="en-US" sz="2000" u="sng" kern="100" dirty="0">
                <a:solidFill>
                  <a:srgbClr val="FF0000"/>
                </a:solidFill>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から、</a:t>
            </a:r>
            <a:r>
              <a:rPr lang="ja-JP" altLang="ja-JP" sz="2000" u="sng" kern="100" dirty="0">
                <a:solidFill>
                  <a:srgbClr val="FF0000"/>
                </a:solidFill>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「診療を求められたのが、診療時間・</a:t>
            </a:r>
            <a:endParaRPr lang="en-US" altLang="ja-JP" sz="2000" u="sng" kern="100" dirty="0">
              <a:solidFill>
                <a:srgbClr val="FF0000"/>
              </a:solidFill>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endParaRPr>
          </a:p>
          <a:p>
            <a:pPr indent="152400" algn="just"/>
            <a:r>
              <a:rPr lang="ja-JP" altLang="en-US" sz="2000" kern="100" dirty="0">
                <a:solidFill>
                  <a:srgbClr val="FF0000"/>
                </a:solidFill>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　　</a:t>
            </a:r>
            <a:r>
              <a:rPr lang="ja-JP" altLang="ja-JP" sz="2000" u="sng" kern="100" dirty="0">
                <a:solidFill>
                  <a:srgbClr val="FF0000"/>
                </a:solidFill>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勤務時間内であるか、それとも、診療時間外・勤務時間外であるか」</a:t>
            </a:r>
            <a:r>
              <a:rPr lang="ja-JP" altLang="en-US" sz="2000" u="sng" kern="100" dirty="0">
                <a:latin typeface="ＭＳ 明朝" panose="02020609040205080304" pitchFamily="17" charset="-128"/>
                <a:ea typeface="ＭＳ 明朝" panose="02020609040205080304" pitchFamily="17" charset="-128"/>
                <a:cs typeface="Times New Roman" panose="02020603050405020304" pitchFamily="18" charset="0"/>
              </a:rPr>
              <a:t>、</a:t>
            </a:r>
            <a:r>
              <a:rPr lang="ja-JP" altLang="ja-JP" sz="2000" u="sng" kern="100" dirty="0">
                <a:effectLst/>
                <a:latin typeface="ＭＳ 明朝" panose="02020609040205080304" pitchFamily="17" charset="-128"/>
                <a:ea typeface="ＭＳ 明朝" panose="02020609040205080304" pitchFamily="17" charset="-128"/>
                <a:cs typeface="Times New Roman" panose="02020603050405020304" pitchFamily="18" charset="0"/>
              </a:rPr>
              <a:t>「</a:t>
            </a:r>
            <a:r>
              <a:rPr lang="ja-JP" altLang="en-US" sz="2000" u="sng" kern="100" dirty="0">
                <a:effectLst/>
                <a:latin typeface="ＭＳ 明朝" panose="02020609040205080304" pitchFamily="17" charset="-128"/>
                <a:ea typeface="ＭＳ 明朝" panose="02020609040205080304" pitchFamily="17" charset="-128"/>
                <a:cs typeface="Times New Roman" panose="02020603050405020304" pitchFamily="18" charset="0"/>
              </a:rPr>
              <a:t>❸</a:t>
            </a:r>
            <a:r>
              <a:rPr lang="ja-JP" altLang="ja-JP" sz="2000" b="1" u="sng" kern="100" dirty="0">
                <a:solidFill>
                  <a:srgbClr val="FF0000"/>
                </a:solidFill>
                <a:latin typeface="ＭＳ 明朝" panose="02020609040205080304" pitchFamily="17" charset="-128"/>
                <a:ea typeface="ＭＳ 明朝" panose="02020609040205080304" pitchFamily="17" charset="-128"/>
                <a:cs typeface="Times New Roman" panose="02020603050405020304" pitchFamily="18" charset="0"/>
              </a:rPr>
              <a:t>患者と医療機関・医</a:t>
            </a:r>
            <a:endParaRPr lang="en-US" altLang="ja-JP" sz="2000" b="1" u="sng" kern="100" dirty="0">
              <a:solidFill>
                <a:srgbClr val="FF0000"/>
              </a:solidFill>
              <a:latin typeface="ＭＳ 明朝" panose="02020609040205080304" pitchFamily="17" charset="-128"/>
              <a:ea typeface="ＭＳ 明朝" panose="02020609040205080304" pitchFamily="17" charset="-128"/>
              <a:cs typeface="Times New Roman" panose="02020603050405020304" pitchFamily="18" charset="0"/>
            </a:endParaRPr>
          </a:p>
          <a:p>
            <a:pPr indent="152400" algn="just"/>
            <a:r>
              <a:rPr lang="ja-JP" altLang="en-US" sz="2000" b="1" kern="100" dirty="0">
                <a:solidFill>
                  <a:srgbClr val="FF0000"/>
                </a:solidFill>
                <a:latin typeface="ＭＳ 明朝" panose="02020609040205080304" pitchFamily="17" charset="-128"/>
                <a:ea typeface="ＭＳ 明朝" panose="02020609040205080304" pitchFamily="17" charset="-128"/>
                <a:cs typeface="Times New Roman" panose="02020603050405020304" pitchFamily="18" charset="0"/>
              </a:rPr>
              <a:t>　　</a:t>
            </a:r>
            <a:r>
              <a:rPr lang="ja-JP" altLang="ja-JP" sz="2000" b="1" u="sng" kern="100" dirty="0">
                <a:solidFill>
                  <a:srgbClr val="FF0000"/>
                </a:solidFill>
                <a:latin typeface="ＭＳ 明朝" panose="02020609040205080304" pitchFamily="17" charset="-128"/>
                <a:ea typeface="ＭＳ 明朝" panose="02020609040205080304" pitchFamily="17" charset="-128"/>
                <a:cs typeface="Times New Roman" panose="02020603050405020304" pitchFamily="18" charset="0"/>
              </a:rPr>
              <a:t>師の信頼関係</a:t>
            </a:r>
            <a:r>
              <a:rPr lang="ja-JP" altLang="ja-JP" sz="2000" u="sng" kern="100" dirty="0">
                <a:effectLst/>
                <a:latin typeface="ＭＳ 明朝" panose="02020609040205080304" pitchFamily="17" charset="-128"/>
                <a:ea typeface="ＭＳ 明朝" panose="02020609040205080304" pitchFamily="17" charset="-128"/>
                <a:cs typeface="Times New Roman" panose="02020603050405020304" pitchFamily="18" charset="0"/>
              </a:rPr>
              <a:t>」などが</a:t>
            </a:r>
            <a:r>
              <a:rPr lang="ja-JP" altLang="ja-JP" sz="2000" b="1" u="sng" kern="100" dirty="0">
                <a:effectLst/>
                <a:latin typeface="ＭＳ 明朝" panose="02020609040205080304" pitchFamily="17" charset="-128"/>
                <a:ea typeface="ＭＳ 明朝" panose="02020609040205080304" pitchFamily="17" charset="-128"/>
                <a:cs typeface="Times New Roman" panose="02020603050405020304" pitchFamily="18" charset="0"/>
              </a:rPr>
              <a:t>重要な考慮要素</a:t>
            </a:r>
            <a:r>
              <a:rPr lang="ja-JP" altLang="ja-JP" sz="2000" u="sng" kern="100" dirty="0">
                <a:effectLst/>
                <a:latin typeface="ＭＳ 明朝" panose="02020609040205080304" pitchFamily="17" charset="-128"/>
                <a:ea typeface="ＭＳ 明朝" panose="02020609040205080304" pitchFamily="17" charset="-128"/>
                <a:cs typeface="Times New Roman" panose="02020603050405020304" pitchFamily="18" charset="0"/>
              </a:rPr>
              <a:t>であるとされて</a:t>
            </a:r>
            <a:r>
              <a:rPr lang="ja-JP" altLang="en-US" sz="2000" u="sng" kern="100" dirty="0">
                <a:latin typeface="ＭＳ 明朝" panose="02020609040205080304" pitchFamily="17" charset="-128"/>
                <a:ea typeface="ＭＳ 明朝" panose="02020609040205080304" pitchFamily="17" charset="-128"/>
                <a:cs typeface="Times New Roman" panose="02020603050405020304" pitchFamily="18" charset="0"/>
              </a:rPr>
              <a:t>います</a:t>
            </a:r>
            <a:r>
              <a:rPr lang="ja-JP"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rPr>
              <a:t>。</a:t>
            </a:r>
            <a:endParaRPr lang="en-US"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indent="152400" algn="just"/>
            <a:endParaRPr lang="en-US" altLang="ja-JP" sz="2000" kern="100" dirty="0">
              <a:latin typeface="ＭＳ 明朝" panose="02020609040205080304" pitchFamily="17" charset="-128"/>
              <a:ea typeface="ＭＳ 明朝" panose="02020609040205080304" pitchFamily="17" charset="-128"/>
              <a:cs typeface="Times New Roman" panose="02020603050405020304" pitchFamily="18" charset="0"/>
            </a:endParaRPr>
          </a:p>
          <a:p>
            <a:pPr indent="152400" algn="just"/>
            <a:r>
              <a:rPr lang="ja-JP" altLang="en-US" sz="2000" kern="100" dirty="0">
                <a:effectLst/>
                <a:latin typeface="ＭＳ 明朝" panose="02020609040205080304" pitchFamily="17" charset="-128"/>
                <a:ea typeface="ＭＳ 明朝" panose="02020609040205080304" pitchFamily="17" charset="-128"/>
                <a:cs typeface="Times New Roman" panose="02020603050405020304" pitchFamily="18" charset="0"/>
              </a:rPr>
              <a:t>　  しかし、</a:t>
            </a:r>
            <a:r>
              <a:rPr lang="ja-JP" altLang="en-US" sz="2000" b="1" u="sng" kern="100" dirty="0">
                <a:effectLst/>
                <a:latin typeface="ＭＳ 明朝" panose="02020609040205080304" pitchFamily="17" charset="-128"/>
                <a:ea typeface="ＭＳ 明朝" panose="02020609040205080304" pitchFamily="17" charset="-128"/>
                <a:cs typeface="Times New Roman" panose="02020603050405020304" pitchFamily="18" charset="0"/>
              </a:rPr>
              <a:t>その書きぶりからは</a:t>
            </a:r>
            <a:r>
              <a:rPr lang="ja-JP" altLang="en-US" sz="2000" b="1" u="sng" kern="100" dirty="0">
                <a:solidFill>
                  <a:srgbClr val="FF0000"/>
                </a:solidFill>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a:t>
            </a:r>
            <a:r>
              <a:rPr lang="ja-JP" altLang="en-US" sz="2000" b="1" u="sng"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❶</a:t>
            </a:r>
            <a:r>
              <a:rPr lang="ja-JP" altLang="en-US" sz="2000" b="1" u="sng" kern="100" dirty="0">
                <a:solidFill>
                  <a:srgbClr val="FF0000"/>
                </a:solidFill>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緊急性・病状の深刻度」が最も重要な要素</a:t>
            </a:r>
            <a:r>
              <a:rPr lang="ja-JP" altLang="en-US" sz="2000" b="1" u="sng" kern="100" dirty="0">
                <a:effectLst/>
                <a:latin typeface="ＭＳ 明朝" panose="02020609040205080304" pitchFamily="17" charset="-128"/>
                <a:ea typeface="ＭＳ 明朝" panose="02020609040205080304" pitchFamily="17" charset="-128"/>
                <a:cs typeface="Times New Roman" panose="02020603050405020304" pitchFamily="18" charset="0"/>
              </a:rPr>
              <a:t>とされている</a:t>
            </a:r>
            <a:r>
              <a:rPr lang="ja-JP" altLang="en-US" sz="2000" kern="100" dirty="0">
                <a:effectLst/>
                <a:latin typeface="ＭＳ 明朝" panose="02020609040205080304" pitchFamily="17" charset="-128"/>
                <a:ea typeface="ＭＳ 明朝" panose="02020609040205080304" pitchFamily="17" charset="-128"/>
                <a:cs typeface="Times New Roman" panose="02020603050405020304" pitchFamily="18" charset="0"/>
              </a:rPr>
              <a:t>ようです。</a:t>
            </a:r>
            <a:endParaRPr lang="ja-JP"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p:txBody>
      </p:sp>
    </p:spTree>
    <p:extLst>
      <p:ext uri="{BB962C8B-B14F-4D97-AF65-F5344CB8AC3E}">
        <p14:creationId xmlns:p14="http://schemas.microsoft.com/office/powerpoint/2010/main" val="37156960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550F7F04-607D-59E5-09FC-1A1354B4C6F3}"/>
              </a:ext>
            </a:extLst>
          </p:cNvPr>
          <p:cNvSpPr txBox="1"/>
          <p:nvPr/>
        </p:nvSpPr>
        <p:spPr>
          <a:xfrm>
            <a:off x="176676" y="210393"/>
            <a:ext cx="11838648" cy="6740307"/>
          </a:xfrm>
          <a:prstGeom prst="rect">
            <a:avLst/>
          </a:prstGeom>
          <a:noFill/>
        </p:spPr>
        <p:txBody>
          <a:bodyPr wrap="square">
            <a:spAutoFit/>
          </a:bodyPr>
          <a:lstStyle/>
          <a:p>
            <a:pPr algn="just"/>
            <a:r>
              <a:rPr lang="ja-JP" altLang="en-US" sz="2000" b="1" kern="100" dirty="0">
                <a:solidFill>
                  <a:srgbClr val="FF00FF"/>
                </a:solidFill>
                <a:effectLst/>
                <a:latin typeface="ＭＳ 明朝" panose="02020609040205080304" pitchFamily="17" charset="-128"/>
                <a:ea typeface="ＭＳ 明朝" panose="02020609040205080304" pitchFamily="17" charset="-128"/>
                <a:cs typeface="Times New Roman" panose="02020603050405020304" pitchFamily="18" charset="0"/>
              </a:rPr>
              <a:t>№</a:t>
            </a:r>
            <a:r>
              <a:rPr lang="en-US" altLang="ja-JP" sz="2000" b="1" kern="100" dirty="0">
                <a:solidFill>
                  <a:srgbClr val="FF00FF"/>
                </a:solidFill>
                <a:effectLst/>
                <a:latin typeface="ＭＳ 明朝" panose="02020609040205080304" pitchFamily="17" charset="-128"/>
                <a:ea typeface="ＭＳ 明朝" panose="02020609040205080304" pitchFamily="17" charset="-128"/>
                <a:cs typeface="Times New Roman" panose="02020603050405020304" pitchFamily="18" charset="0"/>
              </a:rPr>
              <a:t>42</a:t>
            </a:r>
          </a:p>
          <a:p>
            <a:pPr algn="ctr"/>
            <a:r>
              <a:rPr lang="ja-JP" altLang="en-US" sz="2000" b="1" kern="100" dirty="0">
                <a:solidFill>
                  <a:srgbClr val="FF0000"/>
                </a:solidFill>
                <a:effectLst/>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rPr>
              <a:t>知っておくべき</a:t>
            </a:r>
            <a:r>
              <a:rPr lang="ja-JP" altLang="ja-JP" sz="2000" b="1" kern="100" dirty="0">
                <a:solidFill>
                  <a:srgbClr val="FF0000"/>
                </a:solidFill>
                <a:effectLst/>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rPr>
              <a:t>【令和元年１２月医政局長通達】</a:t>
            </a:r>
            <a:r>
              <a:rPr lang="ja-JP" altLang="en-US" sz="2000" b="1" kern="100" dirty="0">
                <a:solidFill>
                  <a:srgbClr val="FF0000"/>
                </a:solidFill>
                <a:effectLst/>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rPr>
              <a:t>②</a:t>
            </a:r>
            <a:endParaRPr lang="en-US" altLang="ja-JP" sz="2000" b="1" kern="100" dirty="0">
              <a:solidFill>
                <a:srgbClr val="FF0000"/>
              </a:solidFill>
              <a:effectLst/>
              <a:latin typeface="ＭＳ 明朝" panose="02020609040205080304" pitchFamily="17" charset="-128"/>
              <a:ea typeface="ＭＳ 明朝" panose="02020609040205080304" pitchFamily="17" charset="-128"/>
              <a:cs typeface="Times New Roman" panose="02020603050405020304" pitchFamily="18" charset="0"/>
            </a:endParaRPr>
          </a:p>
          <a:p>
            <a:pPr algn="just"/>
            <a:endParaRPr lang="en-US" altLang="ja-JP" sz="2000" b="1" kern="100" dirty="0">
              <a:solidFill>
                <a:srgbClr val="FF0000"/>
              </a:solidFill>
              <a:effectLst/>
              <a:latin typeface="ＭＳ 明朝" panose="02020609040205080304" pitchFamily="17" charset="-128"/>
              <a:ea typeface="ＭＳ 明朝" panose="02020609040205080304" pitchFamily="17" charset="-128"/>
              <a:cs typeface="Times New Roman" panose="02020603050405020304" pitchFamily="18" charset="0"/>
            </a:endParaRPr>
          </a:p>
          <a:p>
            <a:pPr algn="just"/>
            <a:r>
              <a:rPr lang="ja-JP" altLang="en-US" sz="2000" b="1" kern="100" dirty="0">
                <a:solidFill>
                  <a:srgbClr val="FF0000"/>
                </a:solidFill>
                <a:effectLst/>
                <a:latin typeface="ＭＳ 明朝" panose="02020609040205080304" pitchFamily="17" charset="-128"/>
                <a:ea typeface="ＭＳ 明朝" panose="02020609040205080304" pitchFamily="17" charset="-128"/>
                <a:cs typeface="Times New Roman" panose="02020603050405020304" pitchFamily="18" charset="0"/>
              </a:rPr>
              <a:t>　</a:t>
            </a:r>
            <a:r>
              <a:rPr lang="ja-JP" altLang="en-US" sz="2000" kern="100" dirty="0">
                <a:effectLst/>
                <a:latin typeface="ＭＳ 明朝" panose="02020609040205080304" pitchFamily="17" charset="-128"/>
                <a:ea typeface="ＭＳ 明朝" panose="02020609040205080304" pitchFamily="17" charset="-128"/>
                <a:cs typeface="Times New Roman" panose="02020603050405020304" pitchFamily="18" charset="0"/>
              </a:rPr>
              <a:t>そして、このような考え方に基づいて、</a:t>
            </a:r>
            <a:r>
              <a:rPr lang="en-US" altLang="ja-JP" sz="2000" b="1" kern="100" dirty="0">
                <a:solidFill>
                  <a:srgbClr val="FF0000"/>
                </a:solidFill>
                <a:effectLst/>
                <a:latin typeface="ＭＳ 明朝" panose="02020609040205080304" pitchFamily="17" charset="-128"/>
                <a:ea typeface="ＭＳ 明朝" panose="02020609040205080304" pitchFamily="17" charset="-128"/>
                <a:cs typeface="Times New Roman" panose="02020603050405020304" pitchFamily="18" charset="0"/>
              </a:rPr>
              <a:t>【</a:t>
            </a:r>
            <a:r>
              <a:rPr lang="ja-JP" altLang="en-US" sz="2000" b="1" kern="100" dirty="0">
                <a:solidFill>
                  <a:srgbClr val="FF0000"/>
                </a:solidFill>
                <a:effectLst/>
                <a:latin typeface="ＭＳ 明朝" panose="02020609040205080304" pitchFamily="17" charset="-128"/>
                <a:ea typeface="ＭＳ 明朝" panose="02020609040205080304" pitchFamily="17" charset="-128"/>
                <a:cs typeface="Times New Roman" panose="02020603050405020304" pitchFamily="18" charset="0"/>
              </a:rPr>
              <a:t>令和元年１２月医政局長通達</a:t>
            </a:r>
            <a:r>
              <a:rPr lang="en-US" altLang="ja-JP" sz="2000" b="1" kern="100" dirty="0">
                <a:solidFill>
                  <a:srgbClr val="FF0000"/>
                </a:solidFill>
                <a:effectLst/>
                <a:latin typeface="ＭＳ 明朝" panose="02020609040205080304" pitchFamily="17" charset="-128"/>
                <a:ea typeface="ＭＳ 明朝" panose="02020609040205080304" pitchFamily="17" charset="-128"/>
                <a:cs typeface="Times New Roman" panose="02020603050405020304" pitchFamily="18" charset="0"/>
              </a:rPr>
              <a:t>】</a:t>
            </a:r>
            <a:r>
              <a:rPr lang="ja-JP" altLang="en-US" sz="2000" kern="100" dirty="0">
                <a:effectLst/>
                <a:latin typeface="ＭＳ 明朝" panose="02020609040205080304" pitchFamily="17" charset="-128"/>
                <a:ea typeface="ＭＳ 明朝" panose="02020609040205080304" pitchFamily="17" charset="-128"/>
                <a:cs typeface="Times New Roman" panose="02020603050405020304" pitchFamily="18" charset="0"/>
              </a:rPr>
              <a:t>では、おおむね以下のようにまとめています</a:t>
            </a:r>
            <a:r>
              <a:rPr lang="ja-JP" altLang="en-US" sz="2000" b="1" kern="100" dirty="0">
                <a:effectLst/>
                <a:latin typeface="ＭＳ 明朝" panose="02020609040205080304" pitchFamily="17" charset="-128"/>
                <a:ea typeface="ＭＳ 明朝" panose="02020609040205080304" pitchFamily="17" charset="-128"/>
                <a:cs typeface="Times New Roman" panose="02020603050405020304" pitchFamily="18" charset="0"/>
              </a:rPr>
              <a:t>。</a:t>
            </a:r>
            <a:endParaRPr lang="en-US" altLang="ja-JP" sz="2000" b="1"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algn="just"/>
            <a:endParaRPr lang="ja-JP" altLang="en-US" sz="2000" b="1"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marL="153035" indent="-153035" algn="just"/>
            <a:r>
              <a:rPr lang="en-US" altLang="ja-JP" sz="2000" b="1" kern="100" dirty="0">
                <a:effectLst/>
                <a:latin typeface="ＭＳ 明朝" panose="02020609040205080304" pitchFamily="17" charset="-128"/>
                <a:ea typeface="ＭＳ 明朝" panose="02020609040205080304" pitchFamily="17" charset="-128"/>
                <a:cs typeface="Times New Roman" panose="02020603050405020304" pitchFamily="18" charset="0"/>
              </a:rPr>
              <a:t>(1)</a:t>
            </a:r>
            <a:r>
              <a:rPr lang="ja-JP"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rPr>
              <a:t>　</a:t>
            </a:r>
            <a:r>
              <a:rPr lang="ja-JP" altLang="ja-JP" sz="2000" b="1" u="sng" kern="100" dirty="0">
                <a:effectLst/>
                <a:latin typeface="ＭＳ 明朝" panose="02020609040205080304" pitchFamily="17" charset="-128"/>
                <a:ea typeface="ＭＳ 明朝" panose="02020609040205080304" pitchFamily="17" charset="-128"/>
                <a:cs typeface="Times New Roman" panose="02020603050405020304" pitchFamily="18" charset="0"/>
              </a:rPr>
              <a:t>緊急対応が必要な場合（病状の深刻な救急患者等</a:t>
            </a:r>
            <a:r>
              <a:rPr lang="ja-JP" altLang="en-US" sz="2000" b="1" u="sng" kern="100" dirty="0">
                <a:effectLst/>
                <a:latin typeface="ＭＳ 明朝" panose="02020609040205080304" pitchFamily="17" charset="-128"/>
                <a:ea typeface="ＭＳ 明朝" panose="02020609040205080304" pitchFamily="17" charset="-128"/>
                <a:cs typeface="Times New Roman" panose="02020603050405020304" pitchFamily="18" charset="0"/>
              </a:rPr>
              <a:t>　❶</a:t>
            </a:r>
            <a:r>
              <a:rPr lang="ja-JP" altLang="ja-JP" sz="2000" b="1" u="sng" kern="100" dirty="0">
                <a:effectLst/>
                <a:latin typeface="ＭＳ 明朝" panose="02020609040205080304" pitchFamily="17" charset="-128"/>
                <a:ea typeface="ＭＳ 明朝" panose="02020609040205080304" pitchFamily="17" charset="-128"/>
                <a:cs typeface="Times New Roman" panose="02020603050405020304" pitchFamily="18" charset="0"/>
              </a:rPr>
              <a:t>）</a:t>
            </a:r>
            <a:r>
              <a:rPr lang="ja-JP" altLang="ja-JP" sz="2000" u="sng" kern="100" dirty="0">
                <a:effectLst/>
                <a:latin typeface="ＭＳ 明朝" panose="02020609040205080304" pitchFamily="17" charset="-128"/>
                <a:ea typeface="ＭＳ 明朝" panose="02020609040205080304" pitchFamily="17" charset="-128"/>
                <a:cs typeface="Times New Roman" panose="02020603050405020304" pitchFamily="18" charset="0"/>
              </a:rPr>
              <a:t>においては、</a:t>
            </a:r>
            <a:endParaRPr lang="en-US" altLang="ja-JP" sz="2000" u="sng"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marL="153035" indent="-153035" algn="just"/>
            <a:r>
              <a:rPr lang="ja-JP" altLang="en-US" sz="2000" b="1" kern="100" dirty="0">
                <a:effectLst/>
                <a:latin typeface="ＭＳ 明朝" panose="02020609040205080304" pitchFamily="17" charset="-128"/>
                <a:ea typeface="ＭＳ 明朝" panose="02020609040205080304" pitchFamily="17" charset="-128"/>
                <a:cs typeface="Times New Roman" panose="02020603050405020304" pitchFamily="18" charset="0"/>
              </a:rPr>
              <a:t>　①　</a:t>
            </a:r>
            <a:r>
              <a:rPr lang="ja-JP" altLang="ja-JP" sz="2000" b="1" u="sng" kern="100" dirty="0">
                <a:effectLst/>
                <a:latin typeface="ＭＳ 明朝" panose="02020609040205080304" pitchFamily="17" charset="-128"/>
                <a:ea typeface="ＭＳ 明朝" panose="02020609040205080304" pitchFamily="17" charset="-128"/>
                <a:cs typeface="Times New Roman" panose="02020603050405020304" pitchFamily="18" charset="0"/>
              </a:rPr>
              <a:t>診療時間内・勤務時間内</a:t>
            </a:r>
            <a:r>
              <a:rPr lang="ja-JP" altLang="ja-JP" sz="2000" u="sng" kern="100" dirty="0">
                <a:effectLst/>
                <a:latin typeface="ＭＳ 明朝" panose="02020609040205080304" pitchFamily="17" charset="-128"/>
                <a:ea typeface="ＭＳ 明朝" panose="02020609040205080304" pitchFamily="17" charset="-128"/>
                <a:cs typeface="Times New Roman" panose="02020603050405020304" pitchFamily="18" charset="0"/>
              </a:rPr>
              <a:t>である場合には、</a:t>
            </a:r>
            <a:r>
              <a:rPr lang="ja-JP" altLang="ja-JP" sz="2000" b="1" u="sng" kern="100" dirty="0">
                <a:solidFill>
                  <a:srgbClr val="FF0000"/>
                </a:solidFill>
                <a:effectLst/>
                <a:latin typeface="ＭＳ 明朝" panose="02020609040205080304" pitchFamily="17" charset="-128"/>
                <a:ea typeface="ＭＳ 明朝" panose="02020609040205080304" pitchFamily="17" charset="-128"/>
                <a:cs typeface="Times New Roman" panose="02020603050405020304" pitchFamily="18" charset="0"/>
              </a:rPr>
              <a:t>事実上診療が不可能といえる場合にのみ診療しない</a:t>
            </a:r>
            <a:endParaRPr lang="en-US" altLang="ja-JP" sz="2000" b="1" u="sng" kern="100" dirty="0">
              <a:solidFill>
                <a:srgbClr val="FF0000"/>
              </a:solidFill>
              <a:effectLst/>
              <a:latin typeface="ＭＳ 明朝" panose="02020609040205080304" pitchFamily="17" charset="-128"/>
              <a:ea typeface="ＭＳ 明朝" panose="02020609040205080304" pitchFamily="17" charset="-128"/>
              <a:cs typeface="Times New Roman" panose="02020603050405020304" pitchFamily="18" charset="0"/>
            </a:endParaRPr>
          </a:p>
          <a:p>
            <a:pPr marL="153035" indent="-153035" algn="just"/>
            <a:r>
              <a:rPr lang="ja-JP" altLang="en-US" sz="2000" b="1" kern="100" dirty="0">
                <a:solidFill>
                  <a:srgbClr val="FF0000"/>
                </a:solidFill>
                <a:latin typeface="ＭＳ 明朝" panose="02020609040205080304" pitchFamily="17" charset="-128"/>
                <a:ea typeface="ＭＳ 明朝" panose="02020609040205080304" pitchFamily="17" charset="-128"/>
                <a:cs typeface="Times New Roman" panose="02020603050405020304" pitchFamily="18" charset="0"/>
              </a:rPr>
              <a:t>　　</a:t>
            </a:r>
            <a:r>
              <a:rPr lang="ja-JP" altLang="ja-JP" sz="2000" b="1" u="sng" kern="100" dirty="0">
                <a:solidFill>
                  <a:srgbClr val="FF0000"/>
                </a:solidFill>
                <a:effectLst/>
                <a:latin typeface="ＭＳ 明朝" panose="02020609040205080304" pitchFamily="17" charset="-128"/>
                <a:ea typeface="ＭＳ 明朝" panose="02020609040205080304" pitchFamily="17" charset="-128"/>
                <a:cs typeface="Times New Roman" panose="02020603050405020304" pitchFamily="18" charset="0"/>
              </a:rPr>
              <a:t>ことが正当化される</a:t>
            </a:r>
            <a:r>
              <a:rPr lang="ja-JP"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rPr>
              <a:t>。</a:t>
            </a:r>
          </a:p>
          <a:p>
            <a:pPr marL="133350" indent="152400" algn="just"/>
            <a:r>
              <a:rPr lang="ja-JP" altLang="en-US" sz="2000" b="1" kern="100" dirty="0">
                <a:latin typeface="ＭＳ 明朝" panose="02020609040205080304" pitchFamily="17" charset="-128"/>
                <a:ea typeface="ＭＳ 明朝" panose="02020609040205080304" pitchFamily="17" charset="-128"/>
                <a:cs typeface="Times New Roman" panose="02020603050405020304" pitchFamily="18" charset="0"/>
              </a:rPr>
              <a:t>②　</a:t>
            </a:r>
            <a:r>
              <a:rPr lang="ja-JP" altLang="ja-JP" sz="2000" b="1" kern="100" dirty="0">
                <a:effectLst/>
                <a:latin typeface="ＭＳ 明朝" panose="02020609040205080304" pitchFamily="17" charset="-128"/>
                <a:ea typeface="ＭＳ 明朝" panose="02020609040205080304" pitchFamily="17" charset="-128"/>
                <a:cs typeface="Times New Roman" panose="02020603050405020304" pitchFamily="18" charset="0"/>
              </a:rPr>
              <a:t>診療時間外・勤務時間外である場合</a:t>
            </a:r>
            <a:r>
              <a:rPr lang="ja-JP" altLang="en-US" sz="2000" b="1" kern="100" dirty="0">
                <a:effectLst/>
                <a:latin typeface="ＭＳ 明朝" panose="02020609040205080304" pitchFamily="17" charset="-128"/>
                <a:ea typeface="ＭＳ 明朝" panose="02020609040205080304" pitchFamily="17" charset="-128"/>
                <a:cs typeface="Times New Roman" panose="02020603050405020304" pitchFamily="18" charset="0"/>
              </a:rPr>
              <a:t>（❸）</a:t>
            </a:r>
            <a:r>
              <a:rPr lang="ja-JP"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rPr>
              <a:t>には、</a:t>
            </a:r>
            <a:r>
              <a:rPr lang="ja-JP" altLang="ja-JP" sz="2000" u="sng" kern="100" dirty="0">
                <a:effectLst/>
                <a:latin typeface="ＭＳ 明朝" panose="02020609040205080304" pitchFamily="17" charset="-128"/>
                <a:ea typeface="ＭＳ 明朝" panose="02020609040205080304" pitchFamily="17" charset="-128"/>
                <a:cs typeface="Times New Roman" panose="02020603050405020304" pitchFamily="18" charset="0"/>
              </a:rPr>
              <a:t>応急的に必要な措置をとることが望ましい</a:t>
            </a:r>
            <a:r>
              <a:rPr lang="ja-JP" altLang="ja-JP" sz="2000" u="dbl" kern="100" dirty="0">
                <a:effectLst/>
                <a:latin typeface="ＭＳ 明朝" panose="02020609040205080304" pitchFamily="17" charset="-128"/>
                <a:ea typeface="ＭＳ 明朝" panose="02020609040205080304" pitchFamily="17" charset="-128"/>
                <a:cs typeface="Times New Roman" panose="02020603050405020304" pitchFamily="18" charset="0"/>
              </a:rPr>
              <a:t>が</a:t>
            </a:r>
            <a:r>
              <a:rPr lang="ja-JP"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rPr>
              <a:t>、</a:t>
            </a:r>
            <a:endParaRPr lang="en-US"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marL="133350" indent="152400" algn="just"/>
            <a:r>
              <a:rPr lang="ja-JP" altLang="en-US" sz="2000" b="1" kern="100" dirty="0">
                <a:solidFill>
                  <a:srgbClr val="FF0000"/>
                </a:solidFill>
                <a:latin typeface="ＭＳ 明朝" panose="02020609040205080304" pitchFamily="17" charset="-128"/>
                <a:ea typeface="ＭＳ 明朝" panose="02020609040205080304" pitchFamily="17" charset="-128"/>
                <a:cs typeface="Times New Roman" panose="02020603050405020304" pitchFamily="18" charset="0"/>
              </a:rPr>
              <a:t>　</a:t>
            </a:r>
            <a:r>
              <a:rPr lang="ja-JP" altLang="ja-JP" sz="2000" b="1" u="sng" kern="100" dirty="0">
                <a:solidFill>
                  <a:srgbClr val="FF0000"/>
                </a:solidFill>
                <a:effectLst/>
                <a:latin typeface="ＭＳ 明朝" panose="02020609040205080304" pitchFamily="17" charset="-128"/>
                <a:ea typeface="ＭＳ 明朝" panose="02020609040205080304" pitchFamily="17" charset="-128"/>
                <a:cs typeface="Times New Roman" panose="02020603050405020304" pitchFamily="18" charset="0"/>
              </a:rPr>
              <a:t>原則、公法上・私法上の責任を問われることはない</a:t>
            </a:r>
            <a:r>
              <a:rPr lang="ja-JP" altLang="ja-JP" sz="2000" b="1" kern="100" dirty="0">
                <a:solidFill>
                  <a:srgbClr val="FF0000"/>
                </a:solidFill>
                <a:effectLst/>
                <a:latin typeface="ＭＳ 明朝" panose="02020609040205080304" pitchFamily="17" charset="-128"/>
                <a:ea typeface="ＭＳ 明朝" panose="02020609040205080304" pitchFamily="17" charset="-128"/>
                <a:cs typeface="Times New Roman" panose="02020603050405020304" pitchFamily="18" charset="0"/>
              </a:rPr>
              <a:t>。</a:t>
            </a:r>
            <a:endParaRPr lang="en-US" altLang="ja-JP" sz="2000" b="1" kern="100" dirty="0">
              <a:solidFill>
                <a:srgbClr val="FF0000"/>
              </a:solidFill>
              <a:effectLst/>
              <a:latin typeface="ＭＳ 明朝" panose="02020609040205080304" pitchFamily="17" charset="-128"/>
              <a:ea typeface="ＭＳ 明朝" panose="02020609040205080304" pitchFamily="17" charset="-128"/>
              <a:cs typeface="Times New Roman" panose="02020603050405020304" pitchFamily="18" charset="0"/>
            </a:endParaRPr>
          </a:p>
          <a:p>
            <a:pPr marL="133350" indent="152400" algn="just"/>
            <a:r>
              <a:rPr lang="en-US" altLang="ja-JP" sz="1600" kern="100" dirty="0">
                <a:latin typeface="ＭＳ 明朝" panose="02020609040205080304" pitchFamily="17" charset="-128"/>
                <a:ea typeface="ＭＳ 明朝" panose="02020609040205080304" pitchFamily="17" charset="-128"/>
                <a:cs typeface="Times New Roman" panose="02020603050405020304" pitchFamily="18" charset="0"/>
              </a:rPr>
              <a:t>【</a:t>
            </a:r>
            <a:r>
              <a:rPr lang="ja-JP" altLang="en-US" sz="1600" kern="100" dirty="0">
                <a:latin typeface="ＭＳ 明朝" panose="02020609040205080304" pitchFamily="17" charset="-128"/>
                <a:ea typeface="ＭＳ 明朝" panose="02020609040205080304" pitchFamily="17" charset="-128"/>
                <a:cs typeface="Times New Roman" panose="02020603050405020304" pitchFamily="18" charset="0"/>
              </a:rPr>
              <a:t>注</a:t>
            </a:r>
            <a:r>
              <a:rPr lang="en-US" altLang="ja-JP" sz="1600" kern="100" dirty="0">
                <a:latin typeface="ＭＳ 明朝" panose="02020609040205080304" pitchFamily="17" charset="-128"/>
                <a:ea typeface="ＭＳ 明朝" panose="02020609040205080304" pitchFamily="17" charset="-128"/>
                <a:cs typeface="Times New Roman" panose="02020603050405020304" pitchFamily="18" charset="0"/>
              </a:rPr>
              <a:t>】</a:t>
            </a:r>
            <a:r>
              <a:rPr lang="ja-JP" altLang="en-US" sz="1600" kern="100" dirty="0">
                <a:latin typeface="ＭＳ 明朝" panose="02020609040205080304" pitchFamily="17" charset="-128"/>
                <a:ea typeface="ＭＳ 明朝" panose="02020609040205080304" pitchFamily="17" charset="-128"/>
                <a:cs typeface="Times New Roman" panose="02020603050405020304" pitchFamily="18" charset="0"/>
              </a:rPr>
              <a:t>なお、ここでは「私法上の責任を問われることはない」と言い切っていますが、この点は裁判で明らかになることで</a:t>
            </a:r>
            <a:endParaRPr lang="en-US" altLang="ja-JP" sz="1600" kern="100" dirty="0">
              <a:latin typeface="ＭＳ 明朝" panose="02020609040205080304" pitchFamily="17" charset="-128"/>
              <a:ea typeface="ＭＳ 明朝" panose="02020609040205080304" pitchFamily="17" charset="-128"/>
              <a:cs typeface="Times New Roman" panose="02020603050405020304" pitchFamily="18" charset="0"/>
            </a:endParaRPr>
          </a:p>
          <a:p>
            <a:pPr marL="133350" indent="152400" algn="just"/>
            <a:r>
              <a:rPr lang="ja-JP" altLang="en-US" sz="1600" kern="100" dirty="0">
                <a:latin typeface="ＭＳ 明朝" panose="02020609040205080304" pitchFamily="17" charset="-128"/>
                <a:ea typeface="ＭＳ 明朝" panose="02020609040205080304" pitchFamily="17" charset="-128"/>
                <a:cs typeface="Times New Roman" panose="02020603050405020304" pitchFamily="18" charset="0"/>
              </a:rPr>
              <a:t>　　あり、裁判例の積み重ねを待つしかありません。</a:t>
            </a:r>
            <a:endParaRPr lang="en-US" altLang="ja-JP" sz="1600" kern="100" dirty="0">
              <a:latin typeface="ＭＳ 明朝" panose="02020609040205080304" pitchFamily="17" charset="-128"/>
              <a:ea typeface="ＭＳ 明朝" panose="02020609040205080304" pitchFamily="17" charset="-128"/>
              <a:cs typeface="Times New Roman" panose="02020603050405020304" pitchFamily="18" charset="0"/>
            </a:endParaRPr>
          </a:p>
          <a:p>
            <a:pPr marL="133350" indent="152400" algn="just"/>
            <a:endParaRPr lang="ja-JP"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marL="153035" indent="-153035" algn="just"/>
            <a:r>
              <a:rPr lang="en-US" altLang="ja-JP" sz="2000" b="1" kern="100" dirty="0">
                <a:effectLst/>
                <a:latin typeface="ＭＳ 明朝" panose="02020609040205080304" pitchFamily="17" charset="-128"/>
                <a:ea typeface="ＭＳ 明朝" panose="02020609040205080304" pitchFamily="17" charset="-128"/>
                <a:cs typeface="Times New Roman" panose="02020603050405020304" pitchFamily="18" charset="0"/>
              </a:rPr>
              <a:t>(2)</a:t>
            </a:r>
            <a:r>
              <a:rPr lang="ja-JP" altLang="en-US" sz="2000" b="1" kern="100" dirty="0">
                <a:effectLst/>
                <a:latin typeface="ＭＳ 明朝" panose="02020609040205080304" pitchFamily="17" charset="-128"/>
                <a:ea typeface="ＭＳ 明朝" panose="02020609040205080304" pitchFamily="17" charset="-128"/>
                <a:cs typeface="Times New Roman" panose="02020603050405020304" pitchFamily="18" charset="0"/>
              </a:rPr>
              <a:t>　</a:t>
            </a:r>
            <a:r>
              <a:rPr lang="ja-JP" altLang="ja-JP" sz="2000" b="1" u="sng" kern="100" dirty="0">
                <a:effectLst/>
                <a:latin typeface="ＭＳ 明朝" panose="02020609040205080304" pitchFamily="17" charset="-128"/>
                <a:ea typeface="ＭＳ 明朝" panose="02020609040205080304" pitchFamily="17" charset="-128"/>
                <a:cs typeface="Times New Roman" panose="02020603050405020304" pitchFamily="18" charset="0"/>
              </a:rPr>
              <a:t>緊急対応が不要な場合（病状の安定している患者等</a:t>
            </a:r>
            <a:r>
              <a:rPr lang="ja-JP" altLang="en-US" sz="2000" b="1" u="sng" kern="100" dirty="0">
                <a:latin typeface="ＭＳ 明朝" panose="02020609040205080304" pitchFamily="17" charset="-128"/>
                <a:ea typeface="ＭＳ 明朝" panose="02020609040205080304" pitchFamily="17" charset="-128"/>
                <a:cs typeface="Times New Roman" panose="02020603050405020304" pitchFamily="18" charset="0"/>
              </a:rPr>
              <a:t>　</a:t>
            </a:r>
            <a:r>
              <a:rPr lang="ja-JP" altLang="en-US" sz="2000" b="1" u="sng" kern="100" dirty="0">
                <a:effectLst/>
                <a:latin typeface="ＭＳ 明朝" panose="02020609040205080304" pitchFamily="17" charset="-128"/>
                <a:ea typeface="ＭＳ 明朝" panose="02020609040205080304" pitchFamily="17" charset="-128"/>
                <a:cs typeface="Times New Roman" panose="02020603050405020304" pitchFamily="18" charset="0"/>
              </a:rPr>
              <a:t>❶</a:t>
            </a:r>
            <a:r>
              <a:rPr lang="ja-JP" altLang="ja-JP" sz="2000" b="1" u="sng" kern="100" dirty="0">
                <a:effectLst/>
                <a:latin typeface="ＭＳ 明朝" panose="02020609040205080304" pitchFamily="17" charset="-128"/>
                <a:ea typeface="ＭＳ 明朝" panose="02020609040205080304" pitchFamily="17" charset="-128"/>
                <a:cs typeface="Times New Roman" panose="02020603050405020304" pitchFamily="18" charset="0"/>
              </a:rPr>
              <a:t>）</a:t>
            </a:r>
            <a:r>
              <a:rPr lang="ja-JP" altLang="ja-JP" sz="2000" u="sng" kern="100" dirty="0">
                <a:effectLst/>
                <a:latin typeface="ＭＳ 明朝" panose="02020609040205080304" pitchFamily="17" charset="-128"/>
                <a:ea typeface="ＭＳ 明朝" panose="02020609040205080304" pitchFamily="17" charset="-128"/>
                <a:cs typeface="Times New Roman" panose="02020603050405020304" pitchFamily="18" charset="0"/>
              </a:rPr>
              <a:t>においては、</a:t>
            </a:r>
            <a:endParaRPr lang="en-US" altLang="ja-JP" sz="2000" u="sng"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marL="153035" indent="-153035" algn="just"/>
            <a:r>
              <a:rPr lang="ja-JP" altLang="en-US" sz="2000" b="1" kern="100" dirty="0">
                <a:latin typeface="ＭＳ 明朝" panose="02020609040205080304" pitchFamily="17" charset="-128"/>
                <a:ea typeface="ＭＳ 明朝" panose="02020609040205080304" pitchFamily="17" charset="-128"/>
                <a:cs typeface="Times New Roman" panose="02020603050405020304" pitchFamily="18" charset="0"/>
              </a:rPr>
              <a:t>　①　</a:t>
            </a:r>
            <a:r>
              <a:rPr lang="ja-JP" altLang="ja-JP" sz="2000" b="1" u="sng" kern="100" dirty="0">
                <a:solidFill>
                  <a:srgbClr val="FF0000"/>
                </a:solidFill>
                <a:effectLst/>
                <a:latin typeface="ＭＳ 明朝" panose="02020609040205080304" pitchFamily="17" charset="-128"/>
                <a:ea typeface="ＭＳ 明朝" panose="02020609040205080304" pitchFamily="17" charset="-128"/>
                <a:cs typeface="Times New Roman" panose="02020603050405020304" pitchFamily="18" charset="0"/>
              </a:rPr>
              <a:t>診療時間内・勤務時間内である場合</a:t>
            </a:r>
            <a:r>
              <a:rPr lang="ja-JP" altLang="en-US" sz="2000" b="1" u="sng" kern="100" dirty="0">
                <a:effectLst/>
                <a:latin typeface="ＭＳ 明朝" panose="02020609040205080304" pitchFamily="17" charset="-128"/>
                <a:ea typeface="ＭＳ 明朝" panose="02020609040205080304" pitchFamily="17" charset="-128"/>
                <a:cs typeface="Times New Roman" panose="02020603050405020304" pitchFamily="18" charset="0"/>
              </a:rPr>
              <a:t>（❸）</a:t>
            </a:r>
            <a:r>
              <a:rPr lang="ja-JP" altLang="ja-JP" sz="2000" b="1" u="sng" kern="100" dirty="0">
                <a:solidFill>
                  <a:srgbClr val="FF0000"/>
                </a:solidFill>
                <a:effectLst/>
                <a:latin typeface="ＭＳ 明朝" panose="02020609040205080304" pitchFamily="17" charset="-128"/>
                <a:ea typeface="ＭＳ 明朝" panose="02020609040205080304" pitchFamily="17" charset="-128"/>
                <a:cs typeface="Times New Roman" panose="02020603050405020304" pitchFamily="18" charset="0"/>
              </a:rPr>
              <a:t>には、原則として、患者の求めに応じて必要な医療</a:t>
            </a:r>
            <a:endParaRPr lang="en-US" altLang="ja-JP" sz="2000" b="1" u="sng" kern="100" dirty="0">
              <a:solidFill>
                <a:srgbClr val="FF0000"/>
              </a:solidFill>
              <a:effectLst/>
              <a:latin typeface="ＭＳ 明朝" panose="02020609040205080304" pitchFamily="17" charset="-128"/>
              <a:ea typeface="ＭＳ 明朝" panose="02020609040205080304" pitchFamily="17" charset="-128"/>
              <a:cs typeface="Times New Roman" panose="02020603050405020304" pitchFamily="18" charset="0"/>
            </a:endParaRPr>
          </a:p>
          <a:p>
            <a:pPr marL="153035" indent="-153035" algn="just"/>
            <a:r>
              <a:rPr lang="ja-JP" altLang="en-US" sz="2000" b="1" u="sng" kern="100" dirty="0">
                <a:solidFill>
                  <a:srgbClr val="FF0000"/>
                </a:solidFill>
                <a:latin typeface="ＭＳ 明朝" panose="02020609040205080304" pitchFamily="17" charset="-128"/>
                <a:ea typeface="ＭＳ 明朝" panose="02020609040205080304" pitchFamily="17" charset="-128"/>
                <a:cs typeface="Times New Roman" panose="02020603050405020304" pitchFamily="18" charset="0"/>
              </a:rPr>
              <a:t>　　</a:t>
            </a:r>
            <a:r>
              <a:rPr lang="ja-JP" altLang="ja-JP" sz="2000" b="1" u="sng" kern="100" dirty="0">
                <a:solidFill>
                  <a:srgbClr val="FF0000"/>
                </a:solidFill>
                <a:effectLst/>
                <a:latin typeface="ＭＳ 明朝" panose="02020609040205080304" pitchFamily="17" charset="-128"/>
                <a:ea typeface="ＭＳ 明朝" panose="02020609040205080304" pitchFamily="17" charset="-128"/>
                <a:cs typeface="Times New Roman" panose="02020603050405020304" pitchFamily="18" charset="0"/>
              </a:rPr>
              <a:t>を提供する必要がある</a:t>
            </a:r>
            <a:r>
              <a:rPr lang="ja-JP"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rPr>
              <a:t>が、</a:t>
            </a:r>
            <a:r>
              <a:rPr lang="ja-JP" altLang="ja-JP" sz="2000" u="sng" kern="100" dirty="0">
                <a:effectLst/>
                <a:latin typeface="ＭＳ 明朝" panose="02020609040205080304" pitchFamily="17" charset="-128"/>
                <a:ea typeface="ＭＳ 明朝" panose="02020609040205080304" pitchFamily="17" charset="-128"/>
                <a:cs typeface="Times New Roman" panose="02020603050405020304" pitchFamily="18" charset="0"/>
              </a:rPr>
              <a:t>緊急対応の必要な場合に比べて、正当化される場合は、</a:t>
            </a:r>
            <a:r>
              <a:rPr lang="ja-JP" altLang="en-US" sz="2000" b="1" u="sng" kern="100" dirty="0">
                <a:effectLst/>
                <a:latin typeface="ＭＳ 明朝" panose="02020609040205080304" pitchFamily="17" charset="-128"/>
                <a:ea typeface="ＭＳ 明朝" panose="02020609040205080304" pitchFamily="17" charset="-128"/>
                <a:cs typeface="Times New Roman" panose="02020603050405020304" pitchFamily="18" charset="0"/>
              </a:rPr>
              <a:t>医療機関・医</a:t>
            </a:r>
            <a:endParaRPr lang="en-US" altLang="ja-JP" sz="2000" b="1" u="sng"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marL="153035" indent="-153035" algn="just"/>
            <a:r>
              <a:rPr lang="ja-JP" altLang="en-US" sz="2000" b="1" u="sng" kern="100" dirty="0">
                <a:latin typeface="ＭＳ 明朝" panose="02020609040205080304" pitchFamily="17" charset="-128"/>
                <a:ea typeface="ＭＳ 明朝" panose="02020609040205080304" pitchFamily="17" charset="-128"/>
                <a:cs typeface="Times New Roman" panose="02020603050405020304" pitchFamily="18" charset="0"/>
              </a:rPr>
              <a:t>　　</a:t>
            </a:r>
            <a:r>
              <a:rPr lang="ja-JP" altLang="en-US" sz="2000" b="1" u="sng" kern="100" dirty="0">
                <a:effectLst/>
                <a:latin typeface="ＭＳ 明朝" panose="02020609040205080304" pitchFamily="17" charset="-128"/>
                <a:ea typeface="ＭＳ 明朝" panose="02020609040205080304" pitchFamily="17" charset="-128"/>
                <a:cs typeface="Times New Roman" panose="02020603050405020304" pitchFamily="18" charset="0"/>
              </a:rPr>
              <a:t>師の専門性・診察能力・設備等の診療提供の可能性（診療の代替可能性）のほか</a:t>
            </a:r>
            <a:r>
              <a:rPr lang="ja-JP" altLang="en-US" sz="2000" u="sng" kern="100" dirty="0">
                <a:effectLst/>
                <a:latin typeface="ＭＳ 明朝" panose="02020609040205080304" pitchFamily="17" charset="-128"/>
                <a:ea typeface="ＭＳ 明朝" panose="02020609040205080304" pitchFamily="17" charset="-128"/>
                <a:cs typeface="Times New Roman" panose="02020603050405020304" pitchFamily="18" charset="0"/>
              </a:rPr>
              <a:t>、❹</a:t>
            </a:r>
            <a:r>
              <a:rPr lang="ja-JP" altLang="ja-JP" sz="2000" b="1" u="sng" kern="100" dirty="0">
                <a:solidFill>
                  <a:srgbClr val="FF0000"/>
                </a:solidFill>
                <a:effectLst/>
                <a:latin typeface="ＭＳ 明朝" panose="02020609040205080304" pitchFamily="17" charset="-128"/>
                <a:ea typeface="ＭＳ 明朝" panose="02020609040205080304" pitchFamily="17" charset="-128"/>
                <a:cs typeface="Times New Roman" panose="02020603050405020304" pitchFamily="18" charset="0"/>
              </a:rPr>
              <a:t>信頼関係等</a:t>
            </a:r>
            <a:endParaRPr lang="en-US" altLang="ja-JP" sz="2000" b="1" u="sng" kern="100" dirty="0">
              <a:solidFill>
                <a:srgbClr val="FF0000"/>
              </a:solidFill>
              <a:effectLst/>
              <a:latin typeface="ＭＳ 明朝" panose="02020609040205080304" pitchFamily="17" charset="-128"/>
              <a:ea typeface="ＭＳ 明朝" panose="02020609040205080304" pitchFamily="17" charset="-128"/>
              <a:cs typeface="Times New Roman" panose="02020603050405020304" pitchFamily="18" charset="0"/>
            </a:endParaRPr>
          </a:p>
          <a:p>
            <a:pPr marL="153035" indent="-153035" algn="just"/>
            <a:r>
              <a:rPr lang="ja-JP" altLang="en-US" sz="2000" b="1" u="sng" kern="100" dirty="0">
                <a:solidFill>
                  <a:srgbClr val="FF0000"/>
                </a:solidFill>
                <a:latin typeface="ＭＳ 明朝" panose="02020609040205080304" pitchFamily="17" charset="-128"/>
                <a:ea typeface="ＭＳ 明朝" panose="02020609040205080304" pitchFamily="17" charset="-128"/>
                <a:cs typeface="Times New Roman" panose="02020603050405020304" pitchFamily="18" charset="0"/>
              </a:rPr>
              <a:t>　　</a:t>
            </a:r>
            <a:r>
              <a:rPr lang="ja-JP" altLang="ja-JP" sz="2000" b="1" u="sng" kern="100" dirty="0">
                <a:solidFill>
                  <a:srgbClr val="FF0000"/>
                </a:solidFill>
                <a:effectLst/>
                <a:latin typeface="ＭＳ 明朝" panose="02020609040205080304" pitchFamily="17" charset="-128"/>
                <a:ea typeface="ＭＳ 明朝" panose="02020609040205080304" pitchFamily="17" charset="-128"/>
                <a:cs typeface="Times New Roman" panose="02020603050405020304" pitchFamily="18" charset="0"/>
              </a:rPr>
              <a:t>も考慮して</a:t>
            </a:r>
            <a:r>
              <a:rPr lang="ja-JP" altLang="ja-JP" sz="2000" b="1" u="sng" kern="100" dirty="0">
                <a:effectLst/>
                <a:latin typeface="ＭＳ 明朝" panose="02020609040205080304" pitchFamily="17" charset="-128"/>
                <a:ea typeface="ＭＳ 明朝" panose="02020609040205080304" pitchFamily="17" charset="-128"/>
                <a:cs typeface="Times New Roman" panose="02020603050405020304" pitchFamily="18" charset="0"/>
              </a:rPr>
              <a:t>緩やかに解釈</a:t>
            </a:r>
            <a:r>
              <a:rPr lang="ja-JP" altLang="ja-JP" sz="2000" u="sng" kern="100" dirty="0">
                <a:effectLst/>
                <a:latin typeface="ＭＳ 明朝" panose="02020609040205080304" pitchFamily="17" charset="-128"/>
                <a:ea typeface="ＭＳ 明朝" panose="02020609040205080304" pitchFamily="17" charset="-128"/>
                <a:cs typeface="Times New Roman" panose="02020603050405020304" pitchFamily="18" charset="0"/>
              </a:rPr>
              <a:t>される</a:t>
            </a:r>
            <a:r>
              <a:rPr lang="ja-JP"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rPr>
              <a:t>。</a:t>
            </a:r>
          </a:p>
          <a:p>
            <a:r>
              <a:rPr lang="ja-JP" altLang="en-US" sz="2000" kern="100" dirty="0">
                <a:latin typeface="ＭＳ 明朝" panose="02020609040205080304" pitchFamily="17" charset="-128"/>
                <a:ea typeface="ＭＳ 明朝" panose="02020609040205080304" pitchFamily="17" charset="-128"/>
                <a:cs typeface="Times New Roman" panose="02020603050405020304" pitchFamily="18" charset="0"/>
              </a:rPr>
              <a:t>　②　</a:t>
            </a:r>
            <a:r>
              <a:rPr lang="ja-JP" altLang="ja-JP" sz="2000" b="1" u="sng" kern="100" dirty="0">
                <a:effectLst/>
                <a:latin typeface="ＭＳ 明朝" panose="02020609040205080304" pitchFamily="17" charset="-128"/>
                <a:ea typeface="ＭＳ 明朝" panose="02020609040205080304" pitchFamily="17" charset="-128"/>
                <a:cs typeface="Times New Roman" panose="02020603050405020304" pitchFamily="18" charset="0"/>
              </a:rPr>
              <a:t>診療時間外・勤務時間外である場合</a:t>
            </a:r>
            <a:r>
              <a:rPr lang="ja-JP" altLang="en-US" sz="2000" b="1" u="sng" kern="100" dirty="0">
                <a:effectLst/>
                <a:latin typeface="ＭＳ 明朝" panose="02020609040205080304" pitchFamily="17" charset="-128"/>
                <a:ea typeface="ＭＳ 明朝" panose="02020609040205080304" pitchFamily="17" charset="-128"/>
                <a:cs typeface="Times New Roman" panose="02020603050405020304" pitchFamily="18" charset="0"/>
              </a:rPr>
              <a:t>（❸）</a:t>
            </a:r>
            <a:r>
              <a:rPr lang="ja-JP" altLang="ja-JP" sz="2000" b="1" u="sng" kern="100" dirty="0">
                <a:effectLst/>
                <a:latin typeface="ＭＳ 明朝" panose="02020609040205080304" pitchFamily="17" charset="-128"/>
                <a:ea typeface="ＭＳ 明朝" panose="02020609040205080304" pitchFamily="17" charset="-128"/>
                <a:cs typeface="Times New Roman" panose="02020603050405020304" pitchFamily="18" charset="0"/>
              </a:rPr>
              <a:t>には、</a:t>
            </a:r>
            <a:r>
              <a:rPr lang="ja-JP" altLang="ja-JP" sz="2000" b="1" u="dbl" kern="100" dirty="0">
                <a:effectLst/>
                <a:latin typeface="ＭＳ 明朝" panose="02020609040205080304" pitchFamily="17" charset="-128"/>
                <a:ea typeface="ＭＳ 明朝" panose="02020609040205080304" pitchFamily="17" charset="-128"/>
                <a:cs typeface="Times New Roman" panose="02020603050405020304" pitchFamily="18" charset="0"/>
              </a:rPr>
              <a:t>即座に対応する必要はなく、</a:t>
            </a:r>
            <a:r>
              <a:rPr lang="ja-JP" altLang="ja-JP" sz="2000" b="1" u="dbl" kern="100" dirty="0">
                <a:solidFill>
                  <a:srgbClr val="FF0000"/>
                </a:solidFill>
                <a:effectLst/>
                <a:latin typeface="ＭＳ 明朝" panose="02020609040205080304" pitchFamily="17" charset="-128"/>
                <a:ea typeface="ＭＳ 明朝" panose="02020609040205080304" pitchFamily="17" charset="-128"/>
                <a:cs typeface="Times New Roman" panose="02020603050405020304" pitchFamily="18" charset="0"/>
              </a:rPr>
              <a:t>診療しないこ</a:t>
            </a:r>
            <a:r>
              <a:rPr lang="ja-JP" altLang="en-US" sz="2000" b="1" u="dbl" kern="100" dirty="0">
                <a:solidFill>
                  <a:srgbClr val="FF0000"/>
                </a:solidFill>
                <a:effectLst/>
                <a:latin typeface="ＭＳ 明朝" panose="02020609040205080304" pitchFamily="17" charset="-128"/>
                <a:ea typeface="ＭＳ 明朝" panose="02020609040205080304" pitchFamily="17" charset="-128"/>
                <a:cs typeface="Times New Roman" panose="02020603050405020304" pitchFamily="18" charset="0"/>
              </a:rPr>
              <a:t>と</a:t>
            </a:r>
            <a:endParaRPr lang="en-US" altLang="ja-JP" sz="2000" b="1" u="dbl" kern="100" dirty="0">
              <a:solidFill>
                <a:srgbClr val="FF0000"/>
              </a:solidFill>
              <a:effectLst/>
              <a:latin typeface="ＭＳ 明朝" panose="02020609040205080304" pitchFamily="17" charset="-128"/>
              <a:ea typeface="ＭＳ 明朝" panose="02020609040205080304" pitchFamily="17" charset="-128"/>
              <a:cs typeface="Times New Roman" panose="02020603050405020304" pitchFamily="18" charset="0"/>
            </a:endParaRPr>
          </a:p>
          <a:p>
            <a:r>
              <a:rPr lang="ja-JP" altLang="en-US" sz="2000" b="1" u="dbl" kern="100" dirty="0">
                <a:solidFill>
                  <a:srgbClr val="FF0000"/>
                </a:solidFill>
                <a:latin typeface="ＭＳ 明朝" panose="02020609040205080304" pitchFamily="17" charset="-128"/>
                <a:ea typeface="ＭＳ 明朝" panose="02020609040205080304" pitchFamily="17" charset="-128"/>
                <a:cs typeface="Times New Roman" panose="02020603050405020304" pitchFamily="18" charset="0"/>
              </a:rPr>
              <a:t>　　</a:t>
            </a:r>
            <a:r>
              <a:rPr lang="ja-JP" altLang="ja-JP" sz="2000" b="1" u="dbl" kern="100" dirty="0">
                <a:solidFill>
                  <a:srgbClr val="FF0000"/>
                </a:solidFill>
                <a:effectLst/>
                <a:latin typeface="ＭＳ 明朝" panose="02020609040205080304" pitchFamily="17" charset="-128"/>
                <a:ea typeface="ＭＳ 明朝" panose="02020609040205080304" pitchFamily="17" charset="-128"/>
                <a:cs typeface="Times New Roman" panose="02020603050405020304" pitchFamily="18" charset="0"/>
              </a:rPr>
              <a:t>は正当化される</a:t>
            </a:r>
            <a:r>
              <a:rPr lang="ja-JP"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rPr>
              <a:t>。但し、時間内の受診依頼、他の医療機関の紹介等の対応をとることが</a:t>
            </a:r>
            <a:r>
              <a:rPr lang="ja-JP" altLang="ja-JP" sz="2000" u="sng" kern="100" dirty="0">
                <a:effectLst/>
                <a:latin typeface="ＭＳ 明朝" panose="02020609040205080304" pitchFamily="17" charset="-128"/>
                <a:ea typeface="ＭＳ 明朝" panose="02020609040205080304" pitchFamily="17" charset="-128"/>
                <a:cs typeface="Times New Roman" panose="02020603050405020304" pitchFamily="18" charset="0"/>
              </a:rPr>
              <a:t>望ま</a:t>
            </a:r>
            <a:r>
              <a:rPr lang="ja-JP" altLang="en-US" sz="2000" u="sng" kern="100" dirty="0">
                <a:effectLst/>
                <a:latin typeface="ＭＳ 明朝" panose="02020609040205080304" pitchFamily="17" charset="-128"/>
                <a:ea typeface="ＭＳ 明朝" panose="02020609040205080304" pitchFamily="17" charset="-128"/>
                <a:cs typeface="Times New Roman" panose="02020603050405020304" pitchFamily="18" charset="0"/>
              </a:rPr>
              <a:t>しい。</a:t>
            </a:r>
            <a:endParaRPr lang="en-US" altLang="ja-JP" sz="2000" u="sng"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algn="just"/>
            <a:endParaRPr lang="ja-JP" altLang="en-US" sz="2000" b="1" kern="100" dirty="0">
              <a:solidFill>
                <a:srgbClr val="FF0000"/>
              </a:solidFill>
              <a:effectLst/>
              <a:latin typeface="ＭＳ 明朝" panose="02020609040205080304" pitchFamily="17" charset="-128"/>
              <a:ea typeface="ＭＳ 明朝" panose="02020609040205080304" pitchFamily="17" charset="-128"/>
              <a:cs typeface="Times New Roman" panose="02020603050405020304" pitchFamily="18" charset="0"/>
            </a:endParaRPr>
          </a:p>
        </p:txBody>
      </p:sp>
    </p:spTree>
    <p:extLst>
      <p:ext uri="{BB962C8B-B14F-4D97-AF65-F5344CB8AC3E}">
        <p14:creationId xmlns:p14="http://schemas.microsoft.com/office/powerpoint/2010/main" val="10580533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550F7F04-607D-59E5-09FC-1A1354B4C6F3}"/>
              </a:ext>
            </a:extLst>
          </p:cNvPr>
          <p:cNvSpPr txBox="1"/>
          <p:nvPr/>
        </p:nvSpPr>
        <p:spPr>
          <a:xfrm>
            <a:off x="176676" y="210393"/>
            <a:ext cx="11838648" cy="6247864"/>
          </a:xfrm>
          <a:prstGeom prst="rect">
            <a:avLst/>
          </a:prstGeom>
          <a:noFill/>
        </p:spPr>
        <p:txBody>
          <a:bodyPr wrap="square">
            <a:spAutoFit/>
          </a:bodyPr>
          <a:lstStyle/>
          <a:p>
            <a:pPr algn="just"/>
            <a:r>
              <a:rPr lang="ja-JP" altLang="en-US" sz="2000" b="1" kern="100" dirty="0">
                <a:solidFill>
                  <a:srgbClr val="FF00FF"/>
                </a:solidFill>
                <a:effectLst/>
                <a:latin typeface="ＭＳ 明朝" panose="02020609040205080304" pitchFamily="17" charset="-128"/>
                <a:ea typeface="ＭＳ 明朝" panose="02020609040205080304" pitchFamily="17" charset="-128"/>
                <a:cs typeface="Times New Roman" panose="02020603050405020304" pitchFamily="18" charset="0"/>
              </a:rPr>
              <a:t>№</a:t>
            </a:r>
            <a:r>
              <a:rPr lang="en-US" altLang="ja-JP" sz="2000" b="1" kern="100" dirty="0">
                <a:solidFill>
                  <a:srgbClr val="FF00FF"/>
                </a:solidFill>
                <a:effectLst/>
                <a:latin typeface="ＭＳ 明朝" panose="02020609040205080304" pitchFamily="17" charset="-128"/>
                <a:ea typeface="ＭＳ 明朝" panose="02020609040205080304" pitchFamily="17" charset="-128"/>
                <a:cs typeface="Times New Roman" panose="02020603050405020304" pitchFamily="18" charset="0"/>
              </a:rPr>
              <a:t>43</a:t>
            </a:r>
          </a:p>
          <a:p>
            <a:pPr algn="ctr"/>
            <a:r>
              <a:rPr lang="ja-JP" altLang="en-US" sz="2000" b="1" kern="100" dirty="0">
                <a:solidFill>
                  <a:srgbClr val="FF0000"/>
                </a:solidFill>
                <a:effectLst/>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rPr>
              <a:t>知っておくべき</a:t>
            </a:r>
            <a:r>
              <a:rPr lang="ja-JP" altLang="ja-JP" sz="2000" b="1" kern="100" dirty="0">
                <a:solidFill>
                  <a:srgbClr val="FF0000"/>
                </a:solidFill>
                <a:effectLst/>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rPr>
              <a:t>【令和元年１２月医政局長通達】</a:t>
            </a:r>
            <a:r>
              <a:rPr lang="ja-JP" altLang="en-US" sz="2000" b="1" kern="100" dirty="0">
                <a:solidFill>
                  <a:srgbClr val="FF0000"/>
                </a:solidFill>
                <a:effectLst/>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rPr>
              <a:t>③</a:t>
            </a:r>
            <a:endParaRPr lang="en-US" altLang="ja-JP" sz="2000" b="1" kern="100" dirty="0">
              <a:solidFill>
                <a:srgbClr val="FF0000"/>
              </a:solidFill>
              <a:effectLst/>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endParaRPr>
          </a:p>
          <a:p>
            <a:pPr algn="just"/>
            <a:endParaRPr lang="en-US" altLang="ja-JP" sz="2000" b="1" kern="100" dirty="0">
              <a:solidFill>
                <a:srgbClr val="FF0000"/>
              </a:solidFill>
              <a:effectLst/>
              <a:latin typeface="ＭＳ 明朝" panose="02020609040205080304" pitchFamily="17" charset="-128"/>
              <a:ea typeface="ＭＳ 明朝" panose="02020609040205080304" pitchFamily="17" charset="-128"/>
              <a:cs typeface="Times New Roman" panose="02020603050405020304" pitchFamily="18" charset="0"/>
            </a:endParaRPr>
          </a:p>
          <a:p>
            <a:pPr algn="just"/>
            <a:r>
              <a:rPr lang="ja-JP" altLang="en-US" sz="2000" b="1" kern="100" dirty="0">
                <a:effectLst/>
                <a:latin typeface="ＭＳ 明朝" panose="02020609040205080304" pitchFamily="17" charset="-128"/>
                <a:ea typeface="ＭＳ 明朝" panose="02020609040205080304" pitchFamily="17" charset="-128"/>
                <a:cs typeface="Times New Roman" panose="02020603050405020304" pitchFamily="18" charset="0"/>
              </a:rPr>
              <a:t>　以上の考え方を前提として、</a:t>
            </a:r>
            <a:r>
              <a:rPr lang="en-US" altLang="ja-JP" sz="2000" b="1" kern="100" dirty="0">
                <a:solidFill>
                  <a:srgbClr val="FF0000"/>
                </a:solidFill>
                <a:effectLst/>
                <a:latin typeface="ＭＳ 明朝" panose="02020609040205080304" pitchFamily="17" charset="-128"/>
                <a:ea typeface="ＭＳ 明朝" panose="02020609040205080304" pitchFamily="17" charset="-128"/>
                <a:cs typeface="Times New Roman" panose="02020603050405020304" pitchFamily="18" charset="0"/>
              </a:rPr>
              <a:t> 【</a:t>
            </a:r>
            <a:r>
              <a:rPr lang="ja-JP" altLang="en-US" sz="2000" b="1" kern="100" dirty="0">
                <a:solidFill>
                  <a:srgbClr val="FF0000"/>
                </a:solidFill>
                <a:effectLst/>
                <a:latin typeface="ＭＳ 明朝" panose="02020609040205080304" pitchFamily="17" charset="-128"/>
                <a:ea typeface="ＭＳ 明朝" panose="02020609040205080304" pitchFamily="17" charset="-128"/>
                <a:cs typeface="Times New Roman" panose="02020603050405020304" pitchFamily="18" charset="0"/>
              </a:rPr>
              <a:t>令和元年１２月医政局長通達</a:t>
            </a:r>
            <a:r>
              <a:rPr lang="en-US" altLang="ja-JP" sz="2000" b="1" kern="100" dirty="0">
                <a:solidFill>
                  <a:srgbClr val="FF0000"/>
                </a:solidFill>
                <a:effectLst/>
                <a:latin typeface="ＭＳ 明朝" panose="02020609040205080304" pitchFamily="17" charset="-128"/>
                <a:ea typeface="ＭＳ 明朝" panose="02020609040205080304" pitchFamily="17" charset="-128"/>
                <a:cs typeface="Times New Roman" panose="02020603050405020304" pitchFamily="18" charset="0"/>
              </a:rPr>
              <a:t>】</a:t>
            </a:r>
            <a:r>
              <a:rPr lang="ja-JP" altLang="en-US" sz="2000" b="1" kern="100" dirty="0">
                <a:effectLst/>
                <a:latin typeface="ＭＳ 明朝" panose="02020609040205080304" pitchFamily="17" charset="-128"/>
                <a:ea typeface="ＭＳ 明朝" panose="02020609040205080304" pitchFamily="17" charset="-128"/>
                <a:cs typeface="Times New Roman" panose="02020603050405020304" pitchFamily="18" charset="0"/>
              </a:rPr>
              <a:t>では「個別事例ごとの整理」もなされており、そこでは、つぎのように整理されています。</a:t>
            </a:r>
            <a:endParaRPr lang="en-US" altLang="ja-JP" sz="2000" b="1"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algn="just"/>
            <a:endParaRPr lang="ja-JP" altLang="en-US" sz="2000" b="1"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marL="153035" indent="-153035" algn="just"/>
            <a:r>
              <a:rPr lang="ja-JP" altLang="ja-JP" sz="2000" b="1" kern="100" dirty="0">
                <a:effectLst/>
                <a:latin typeface="Century" panose="02040604050505020304" pitchFamily="18" charset="0"/>
                <a:ea typeface="ＭＳ 明朝" panose="02020609040205080304" pitchFamily="17" charset="-128"/>
                <a:cs typeface="Times New Roman" panose="02020603050405020304" pitchFamily="18" charset="0"/>
              </a:rPr>
              <a:t>①</a:t>
            </a:r>
            <a:r>
              <a:rPr lang="ja-JP" altLang="ja-JP" sz="2000" kern="100" dirty="0">
                <a:effectLst/>
                <a:latin typeface="Century" panose="02040604050505020304" pitchFamily="18" charset="0"/>
                <a:ea typeface="ＭＳ 明朝" panose="02020609040205080304" pitchFamily="17" charset="-128"/>
                <a:cs typeface="Times New Roman" panose="02020603050405020304" pitchFamily="18" charset="0"/>
              </a:rPr>
              <a:t>　</a:t>
            </a:r>
            <a:r>
              <a:rPr lang="ja-JP" altLang="ja-JP" sz="2000" u="sng" kern="100" dirty="0">
                <a:effectLst/>
                <a:latin typeface="Century" panose="02040604050505020304" pitchFamily="18" charset="0"/>
                <a:ea typeface="ＭＳ 明朝" panose="02020609040205080304" pitchFamily="17" charset="-128"/>
                <a:cs typeface="Times New Roman" panose="02020603050405020304" pitchFamily="18" charset="0"/>
              </a:rPr>
              <a:t>「</a:t>
            </a:r>
            <a:r>
              <a:rPr lang="ja-JP" altLang="ja-JP" sz="2000" b="1" u="sng" kern="100" dirty="0">
                <a:effectLst/>
                <a:latin typeface="Century" panose="02040604050505020304" pitchFamily="18" charset="0"/>
                <a:ea typeface="ＭＳ 明朝" panose="02020609040205080304" pitchFamily="17" charset="-128"/>
                <a:cs typeface="Times New Roman" panose="02020603050405020304" pitchFamily="18" charset="0"/>
              </a:rPr>
              <a:t>患者の迷惑行為</a:t>
            </a:r>
            <a:r>
              <a:rPr lang="ja-JP" altLang="ja-JP" sz="2000" u="sng" kern="100" dirty="0">
                <a:effectLst/>
                <a:latin typeface="Century" panose="02040604050505020304" pitchFamily="18" charset="0"/>
                <a:ea typeface="ＭＳ 明朝" panose="02020609040205080304" pitchFamily="17" charset="-128"/>
                <a:cs typeface="Times New Roman" panose="02020603050405020304" pitchFamily="18" charset="0"/>
              </a:rPr>
              <a:t>」として、</a:t>
            </a:r>
            <a:endParaRPr lang="en-US" altLang="ja-JP" sz="2000" u="sng" kern="100" dirty="0">
              <a:effectLst/>
              <a:latin typeface="Century" panose="02040604050505020304" pitchFamily="18" charset="0"/>
              <a:ea typeface="ＭＳ 明朝" panose="02020609040205080304" pitchFamily="17" charset="-128"/>
              <a:cs typeface="Times New Roman" panose="02020603050405020304" pitchFamily="18" charset="0"/>
            </a:endParaRPr>
          </a:p>
          <a:p>
            <a:pPr marL="153035" indent="-153035" algn="just"/>
            <a:r>
              <a:rPr lang="ja-JP" altLang="en-US" sz="2000" kern="100" dirty="0">
                <a:latin typeface="Century" panose="02040604050505020304" pitchFamily="18" charset="0"/>
                <a:ea typeface="ＭＳ 明朝" panose="02020609040205080304" pitchFamily="17" charset="-128"/>
                <a:cs typeface="Times New Roman" panose="02020603050405020304" pitchFamily="18" charset="0"/>
              </a:rPr>
              <a:t>　　</a:t>
            </a:r>
            <a:r>
              <a:rPr lang="ja-JP" altLang="ja-JP" sz="2000" u="sng" kern="100" dirty="0">
                <a:effectLst/>
                <a:latin typeface="Century" panose="02040604050505020304" pitchFamily="18" charset="0"/>
                <a:ea typeface="ＭＳ 明朝" panose="02020609040205080304" pitchFamily="17" charset="-128"/>
                <a:cs typeface="Times New Roman" panose="02020603050405020304" pitchFamily="18" charset="0"/>
              </a:rPr>
              <a:t>「</a:t>
            </a:r>
            <a:r>
              <a:rPr lang="ja-JP" altLang="en-US" sz="2000" u="sng" kern="100" dirty="0">
                <a:effectLst/>
                <a:latin typeface="Century" panose="02040604050505020304" pitchFamily="18" charset="0"/>
                <a:ea typeface="ＭＳ 明朝" panose="02020609040205080304" pitchFamily="17" charset="-128"/>
                <a:cs typeface="Times New Roman" panose="02020603050405020304" pitchFamily="18" charset="0"/>
              </a:rPr>
              <a:t>❹</a:t>
            </a:r>
            <a:r>
              <a:rPr lang="ja-JP" altLang="ja-JP" sz="2000" b="1" u="sng" kern="100" dirty="0">
                <a:solidFill>
                  <a:srgbClr val="FF0000"/>
                </a:solidFill>
                <a:effectLst/>
                <a:latin typeface="Century" panose="02040604050505020304" pitchFamily="18" charset="0"/>
                <a:ea typeface="ＭＳ 明朝" panose="02020609040205080304" pitchFamily="17" charset="-128"/>
                <a:cs typeface="Times New Roman" panose="02020603050405020304" pitchFamily="18" charset="0"/>
              </a:rPr>
              <a:t>診療・療養等において生じた又は生じている迷惑行為の態様に照らし、診療の基礎となる信</a:t>
            </a:r>
            <a:endParaRPr lang="en-US" altLang="ja-JP" sz="2000" b="1" u="sng" kern="100" dirty="0">
              <a:solidFill>
                <a:srgbClr val="FF0000"/>
              </a:solidFill>
              <a:effectLst/>
              <a:latin typeface="Century" panose="02040604050505020304" pitchFamily="18" charset="0"/>
              <a:ea typeface="ＭＳ 明朝" panose="02020609040205080304" pitchFamily="17" charset="-128"/>
              <a:cs typeface="Times New Roman" panose="02020603050405020304" pitchFamily="18" charset="0"/>
            </a:endParaRPr>
          </a:p>
          <a:p>
            <a:pPr marL="153035" indent="-153035" algn="just"/>
            <a:r>
              <a:rPr lang="ja-JP" altLang="en-US" sz="2000" b="1" u="sng"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　　</a:t>
            </a:r>
            <a:r>
              <a:rPr lang="ja-JP" altLang="ja-JP" sz="2000" b="1" u="sng" kern="100" dirty="0">
                <a:solidFill>
                  <a:srgbClr val="FF0000"/>
                </a:solidFill>
                <a:effectLst/>
                <a:latin typeface="Century" panose="02040604050505020304" pitchFamily="18" charset="0"/>
                <a:ea typeface="ＭＳ 明朝" panose="02020609040205080304" pitchFamily="17" charset="-128"/>
                <a:cs typeface="Times New Roman" panose="02020603050405020304" pitchFamily="18" charset="0"/>
              </a:rPr>
              <a:t>頼関係が喪失している場合には、新たな診療を行わないことが正当化される</a:t>
            </a:r>
            <a:r>
              <a:rPr lang="ja-JP" altLang="ja-JP" sz="2000" b="1" u="sng" kern="100" dirty="0">
                <a:effectLst/>
                <a:latin typeface="Century" panose="02040604050505020304" pitchFamily="18" charset="0"/>
                <a:ea typeface="ＭＳ 明朝" panose="02020609040205080304" pitchFamily="17" charset="-128"/>
                <a:cs typeface="Times New Roman" panose="02020603050405020304" pitchFamily="18" charset="0"/>
              </a:rPr>
              <a:t>。</a:t>
            </a:r>
            <a:r>
              <a:rPr lang="ja-JP" altLang="ja-JP" sz="2000" u="sng" kern="100" dirty="0">
                <a:effectLst/>
                <a:latin typeface="Century" panose="02040604050505020304" pitchFamily="18" charset="0"/>
                <a:ea typeface="ＭＳ 明朝" panose="02020609040205080304" pitchFamily="17" charset="-128"/>
                <a:cs typeface="Times New Roman" panose="02020603050405020304" pitchFamily="18" charset="0"/>
              </a:rPr>
              <a:t>」</a:t>
            </a:r>
            <a:endParaRPr lang="en-US" altLang="ja-JP" sz="2000" u="sng" kern="100" dirty="0">
              <a:effectLst/>
              <a:latin typeface="Century" panose="02040604050505020304" pitchFamily="18" charset="0"/>
              <a:ea typeface="ＭＳ 明朝" panose="02020609040205080304" pitchFamily="17" charset="-128"/>
              <a:cs typeface="Times New Roman" panose="02020603050405020304" pitchFamily="18" charset="0"/>
            </a:endParaRPr>
          </a:p>
          <a:p>
            <a:pPr marL="153035" indent="-153035" algn="just"/>
            <a:endParaRPr lang="ja-JP" alt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marL="153035" indent="-153035" algn="just"/>
            <a:r>
              <a:rPr lang="ja-JP" altLang="ja-JP" sz="2000" b="1" kern="100" dirty="0">
                <a:effectLst/>
                <a:latin typeface="Century" panose="02040604050505020304" pitchFamily="18" charset="0"/>
                <a:ea typeface="ＭＳ 明朝" panose="02020609040205080304" pitchFamily="17" charset="-128"/>
                <a:cs typeface="Times New Roman" panose="02020603050405020304" pitchFamily="18" charset="0"/>
              </a:rPr>
              <a:t>②</a:t>
            </a:r>
            <a:r>
              <a:rPr lang="ja-JP" altLang="ja-JP" sz="2000" kern="100" dirty="0">
                <a:effectLst/>
                <a:latin typeface="Century" panose="02040604050505020304" pitchFamily="18" charset="0"/>
                <a:ea typeface="ＭＳ 明朝" panose="02020609040205080304" pitchFamily="17" charset="-128"/>
                <a:cs typeface="Times New Roman" panose="02020603050405020304" pitchFamily="18" charset="0"/>
              </a:rPr>
              <a:t>　「</a:t>
            </a:r>
            <a:r>
              <a:rPr lang="ja-JP" altLang="ja-JP" sz="2000" b="1" kern="100" dirty="0">
                <a:effectLst/>
                <a:latin typeface="Century" panose="02040604050505020304" pitchFamily="18" charset="0"/>
                <a:ea typeface="ＭＳ 明朝" panose="02020609040205080304" pitchFamily="17" charset="-128"/>
                <a:cs typeface="Times New Roman" panose="02020603050405020304" pitchFamily="18" charset="0"/>
              </a:rPr>
              <a:t>医療費不払い</a:t>
            </a:r>
            <a:r>
              <a:rPr lang="ja-JP" altLang="ja-JP" sz="2000" kern="100" dirty="0">
                <a:effectLst/>
                <a:latin typeface="Century" panose="02040604050505020304" pitchFamily="18" charset="0"/>
                <a:ea typeface="ＭＳ 明朝" panose="02020609040205080304" pitchFamily="17" charset="-128"/>
                <a:cs typeface="Times New Roman" panose="02020603050405020304" pitchFamily="18" charset="0"/>
              </a:rPr>
              <a:t>」として、</a:t>
            </a:r>
            <a:endParaRPr lang="en-US" altLang="ja-JP" sz="2000" kern="100" dirty="0">
              <a:latin typeface="Century" panose="02040604050505020304" pitchFamily="18" charset="0"/>
              <a:ea typeface="ＭＳ 明朝" panose="02020609040205080304" pitchFamily="17" charset="-128"/>
              <a:cs typeface="Times New Roman" panose="02020603050405020304" pitchFamily="18" charset="0"/>
            </a:endParaRPr>
          </a:p>
          <a:p>
            <a:pPr marL="153035" indent="-153035" algn="just"/>
            <a:r>
              <a:rPr lang="ja-JP" altLang="en-US" sz="2000" kern="100" dirty="0">
                <a:effectLst/>
                <a:latin typeface="Century" panose="02040604050505020304" pitchFamily="18" charset="0"/>
                <a:ea typeface="ＭＳ 明朝" panose="02020609040205080304" pitchFamily="17" charset="-128"/>
                <a:cs typeface="Times New Roman" panose="02020603050405020304" pitchFamily="18" charset="0"/>
              </a:rPr>
              <a:t>　   </a:t>
            </a:r>
            <a:r>
              <a:rPr lang="ja-JP" altLang="en-US" sz="2000" u="sng" kern="100" dirty="0">
                <a:effectLst/>
                <a:latin typeface="Century" panose="02040604050505020304" pitchFamily="18" charset="0"/>
                <a:ea typeface="ＭＳ 明朝" panose="02020609040205080304" pitchFamily="17" charset="-128"/>
                <a:cs typeface="Times New Roman" panose="02020603050405020304" pitchFamily="18" charset="0"/>
              </a:rPr>
              <a:t>「</a:t>
            </a:r>
            <a:r>
              <a:rPr lang="ja-JP" altLang="ja-JP" sz="2000" u="sng" kern="100" dirty="0">
                <a:effectLst/>
                <a:latin typeface="Century" panose="02040604050505020304" pitchFamily="18" charset="0"/>
                <a:ea typeface="ＭＳ 明朝" panose="02020609040205080304" pitchFamily="17" charset="-128"/>
                <a:cs typeface="Times New Roman" panose="02020603050405020304" pitchFamily="18" charset="0"/>
              </a:rPr>
              <a:t>以前に医療費の不払いがあったとしても、そのことのみをもって診療しないことは正当化されな</a:t>
            </a:r>
            <a:endParaRPr lang="en-US" altLang="ja-JP" sz="2000" u="sng" kern="100" dirty="0">
              <a:effectLst/>
              <a:latin typeface="Century" panose="02040604050505020304" pitchFamily="18" charset="0"/>
              <a:ea typeface="ＭＳ 明朝" panose="02020609040205080304" pitchFamily="17" charset="-128"/>
              <a:cs typeface="Times New Roman" panose="02020603050405020304" pitchFamily="18" charset="0"/>
            </a:endParaRPr>
          </a:p>
          <a:p>
            <a:pPr marL="153035" indent="-153035" algn="just"/>
            <a:r>
              <a:rPr lang="en-US" altLang="ja-JP" sz="2000" kern="100" dirty="0">
                <a:latin typeface="Century" panose="02040604050505020304" pitchFamily="18" charset="0"/>
                <a:ea typeface="ＭＳ 明朝" panose="02020609040205080304" pitchFamily="17" charset="-128"/>
                <a:cs typeface="Times New Roman" panose="02020603050405020304" pitchFamily="18" charset="0"/>
              </a:rPr>
              <a:t>     </a:t>
            </a:r>
            <a:r>
              <a:rPr lang="ja-JP" altLang="ja-JP" sz="2000" u="sng" kern="100" dirty="0">
                <a:effectLst/>
                <a:latin typeface="Century" panose="02040604050505020304" pitchFamily="18" charset="0"/>
                <a:ea typeface="ＭＳ 明朝" panose="02020609040205080304" pitchFamily="17" charset="-128"/>
                <a:cs typeface="Times New Roman" panose="02020603050405020304" pitchFamily="18" charset="0"/>
              </a:rPr>
              <a:t>い</a:t>
            </a:r>
            <a:r>
              <a:rPr lang="ja-JP" altLang="ja-JP" sz="2000" kern="100" dirty="0">
                <a:effectLst/>
                <a:latin typeface="Century" panose="02040604050505020304" pitchFamily="18" charset="0"/>
                <a:ea typeface="ＭＳ 明朝" panose="02020609040205080304" pitchFamily="17" charset="-128"/>
                <a:cs typeface="Times New Roman" panose="02020603050405020304" pitchFamily="18" charset="0"/>
              </a:rPr>
              <a:t>。しかし、</a:t>
            </a:r>
            <a:r>
              <a:rPr lang="ja-JP" altLang="ja-JP" sz="2000" b="1" kern="100" dirty="0">
                <a:solidFill>
                  <a:srgbClr val="FF0000"/>
                </a:solidFill>
                <a:effectLst/>
                <a:latin typeface="Century" panose="02040604050505020304" pitchFamily="18" charset="0"/>
                <a:ea typeface="ＭＳ 明朝" panose="02020609040205080304" pitchFamily="17" charset="-128"/>
                <a:cs typeface="Times New Roman" panose="02020603050405020304" pitchFamily="18" charset="0"/>
              </a:rPr>
              <a:t>支払能力があるにもかかわらずあえて支払わない場合等には、診療しないことが正当</a:t>
            </a:r>
            <a:endParaRPr lang="en-US" altLang="ja-JP" sz="2000" b="1" kern="100" dirty="0">
              <a:solidFill>
                <a:srgbClr val="FF0000"/>
              </a:solidFill>
              <a:effectLst/>
              <a:latin typeface="Century" panose="02040604050505020304" pitchFamily="18" charset="0"/>
              <a:ea typeface="ＭＳ 明朝" panose="02020609040205080304" pitchFamily="17" charset="-128"/>
              <a:cs typeface="Times New Roman" panose="02020603050405020304" pitchFamily="18" charset="0"/>
            </a:endParaRPr>
          </a:p>
          <a:p>
            <a:pPr marL="153035" indent="-153035" algn="just"/>
            <a:r>
              <a:rPr lang="en-US" altLang="ja-JP" sz="2000" b="1"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    </a:t>
            </a:r>
            <a:r>
              <a:rPr lang="ja-JP" altLang="ja-JP" sz="2000" b="1" kern="100" dirty="0">
                <a:solidFill>
                  <a:srgbClr val="FF0000"/>
                </a:solidFill>
                <a:effectLst/>
                <a:latin typeface="Century" panose="02040604050505020304" pitchFamily="18" charset="0"/>
                <a:ea typeface="ＭＳ 明朝" panose="02020609040205080304" pitchFamily="17" charset="-128"/>
                <a:cs typeface="Times New Roman" panose="02020603050405020304" pitchFamily="18" charset="0"/>
              </a:rPr>
              <a:t>化される</a:t>
            </a:r>
            <a:r>
              <a:rPr lang="ja-JP" altLang="ja-JP" sz="2000" kern="100" dirty="0">
                <a:effectLst/>
                <a:latin typeface="Century" panose="02040604050505020304" pitchFamily="18" charset="0"/>
                <a:ea typeface="ＭＳ 明朝" panose="02020609040205080304" pitchFamily="17" charset="-128"/>
                <a:cs typeface="Times New Roman" panose="02020603050405020304" pitchFamily="18" charset="0"/>
              </a:rPr>
              <a:t>。</a:t>
            </a:r>
            <a:r>
              <a:rPr lang="ja-JP" altLang="en-US" sz="2000" kern="100" dirty="0">
                <a:latin typeface="Century" panose="02040604050505020304" pitchFamily="18" charset="0"/>
                <a:ea typeface="ＭＳ 明朝" panose="02020609040205080304" pitchFamily="17" charset="-128"/>
                <a:cs typeface="Times New Roman" panose="02020603050405020304" pitchFamily="18" charset="0"/>
              </a:rPr>
              <a:t>」</a:t>
            </a:r>
            <a:endParaRPr lang="ja-JP" alt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p>
            <a:endParaRPr lang="en-US" altLang="ja-JP" sz="2000" b="1" kern="100" dirty="0">
              <a:effectLst/>
              <a:ea typeface="ＭＳ 明朝" panose="02020609040205080304" pitchFamily="17" charset="-128"/>
              <a:cs typeface="Times New Roman" panose="02020603050405020304" pitchFamily="18" charset="0"/>
            </a:endParaRPr>
          </a:p>
          <a:p>
            <a:r>
              <a:rPr lang="ja-JP" altLang="ja-JP" sz="2000" b="1" kern="100" dirty="0">
                <a:effectLst/>
                <a:ea typeface="ＭＳ 明朝" panose="02020609040205080304" pitchFamily="17" charset="-128"/>
                <a:cs typeface="Times New Roman" panose="02020603050405020304" pitchFamily="18" charset="0"/>
              </a:rPr>
              <a:t>③</a:t>
            </a:r>
            <a:r>
              <a:rPr lang="ja-JP" altLang="ja-JP" sz="2000" kern="100" dirty="0">
                <a:effectLst/>
                <a:ea typeface="ＭＳ 明朝" panose="02020609040205080304" pitchFamily="17" charset="-128"/>
                <a:cs typeface="Times New Roman" panose="02020603050405020304" pitchFamily="18" charset="0"/>
              </a:rPr>
              <a:t>　</a:t>
            </a:r>
            <a:r>
              <a:rPr lang="ja-JP" altLang="ja-JP" sz="2000" u="sng" kern="100" dirty="0">
                <a:effectLst/>
                <a:ea typeface="ＭＳ 明朝" panose="02020609040205080304" pitchFamily="17" charset="-128"/>
                <a:cs typeface="Times New Roman" panose="02020603050405020304" pitchFamily="18" charset="0"/>
              </a:rPr>
              <a:t>「</a:t>
            </a:r>
            <a:r>
              <a:rPr lang="ja-JP" altLang="ja-JP" sz="2000" b="1" u="sng" kern="100" dirty="0">
                <a:effectLst/>
                <a:ea typeface="ＭＳ 明朝" panose="02020609040205080304" pitchFamily="17" charset="-128"/>
                <a:cs typeface="Times New Roman" panose="02020603050405020304" pitchFamily="18" charset="0"/>
              </a:rPr>
              <a:t>入院患者の退院や他の医療機関の紹介・転院等</a:t>
            </a:r>
            <a:r>
              <a:rPr lang="ja-JP" altLang="ja-JP" sz="2000" u="sng" kern="100" dirty="0">
                <a:effectLst/>
                <a:ea typeface="ＭＳ 明朝" panose="02020609040205080304" pitchFamily="17" charset="-128"/>
                <a:cs typeface="Times New Roman" panose="02020603050405020304" pitchFamily="18" charset="0"/>
              </a:rPr>
              <a:t>」として、</a:t>
            </a:r>
            <a:endParaRPr lang="en-US" altLang="ja-JP" sz="2000" u="sng" kern="100" dirty="0">
              <a:effectLst/>
              <a:ea typeface="ＭＳ 明朝" panose="02020609040205080304" pitchFamily="17" charset="-128"/>
              <a:cs typeface="Times New Roman" panose="02020603050405020304" pitchFamily="18" charset="0"/>
            </a:endParaRPr>
          </a:p>
          <a:p>
            <a:r>
              <a:rPr lang="ja-JP" altLang="en-US" sz="2000" kern="100" dirty="0">
                <a:ea typeface="ＭＳ 明朝" panose="02020609040205080304" pitchFamily="17" charset="-128"/>
                <a:cs typeface="Times New Roman" panose="02020603050405020304" pitchFamily="18" charset="0"/>
              </a:rPr>
              <a:t>　　</a:t>
            </a:r>
            <a:r>
              <a:rPr lang="ja-JP" altLang="ja-JP" sz="2000" u="sng" kern="100" dirty="0">
                <a:effectLst/>
                <a:ea typeface="ＭＳ 明朝" panose="02020609040205080304" pitchFamily="17" charset="-128"/>
                <a:cs typeface="Times New Roman" panose="02020603050405020304" pitchFamily="18" charset="0"/>
              </a:rPr>
              <a:t>「</a:t>
            </a:r>
            <a:r>
              <a:rPr lang="ja-JP" altLang="en-US" sz="2000" u="sng" kern="100" dirty="0">
                <a:effectLst/>
                <a:ea typeface="ＭＳ 明朝" panose="02020609040205080304" pitchFamily="17" charset="-128"/>
                <a:cs typeface="Times New Roman" panose="02020603050405020304" pitchFamily="18" charset="0"/>
              </a:rPr>
              <a:t>❷</a:t>
            </a:r>
            <a:r>
              <a:rPr lang="ja-JP" altLang="ja-JP" sz="2000" b="1" u="sng" kern="100" dirty="0">
                <a:solidFill>
                  <a:srgbClr val="FF0000"/>
                </a:solidFill>
                <a:effectLst/>
                <a:ea typeface="ＭＳ 明朝" panose="02020609040205080304" pitchFamily="17" charset="-128"/>
                <a:cs typeface="Times New Roman" panose="02020603050405020304" pitchFamily="18" charset="0"/>
              </a:rPr>
              <a:t>医学的に入院の継続が必要ない場合には、通院治療等で対応すれば足りるため、退院させることは正当化される</a:t>
            </a:r>
            <a:r>
              <a:rPr lang="ja-JP" altLang="ja-JP" sz="2000" u="sng" kern="100" dirty="0">
                <a:effectLst/>
                <a:ea typeface="ＭＳ 明朝" panose="02020609040205080304" pitchFamily="17" charset="-128"/>
                <a:cs typeface="Times New Roman" panose="02020603050405020304" pitchFamily="18" charset="0"/>
              </a:rPr>
              <a:t>。医療機関相互の機能分化・連携を踏まえ、地域全体で患者ごとに適正な医療を</a:t>
            </a:r>
            <a:endParaRPr lang="en-US" altLang="ja-JP" sz="2000" u="sng" kern="100" dirty="0">
              <a:effectLst/>
              <a:ea typeface="ＭＳ 明朝" panose="02020609040205080304" pitchFamily="17" charset="-128"/>
              <a:cs typeface="Times New Roman" panose="02020603050405020304" pitchFamily="18" charset="0"/>
            </a:endParaRPr>
          </a:p>
          <a:p>
            <a:r>
              <a:rPr lang="ja-JP" altLang="ja-JP" sz="2000" u="sng" kern="100" dirty="0">
                <a:effectLst/>
                <a:ea typeface="ＭＳ 明朝" panose="02020609040205080304" pitchFamily="17" charset="-128"/>
                <a:cs typeface="Times New Roman" panose="02020603050405020304" pitchFamily="18" charset="0"/>
              </a:rPr>
              <a:t>提供する観点から、</a:t>
            </a:r>
            <a:r>
              <a:rPr lang="ja-JP" altLang="ja-JP" sz="2000" b="1" u="sng" kern="100" dirty="0">
                <a:solidFill>
                  <a:srgbClr val="FF0000"/>
                </a:solidFill>
                <a:effectLst/>
                <a:ea typeface="ＭＳ 明朝" panose="02020609040205080304" pitchFamily="17" charset="-128"/>
                <a:cs typeface="Times New Roman" panose="02020603050405020304" pitchFamily="18" charset="0"/>
              </a:rPr>
              <a:t>病状に応じて大学病院等の高度な医療機関から地域の医療機関を紹介し、転院</a:t>
            </a:r>
            <a:endParaRPr lang="en-US" altLang="ja-JP" sz="2000" b="1" u="sng" kern="100" dirty="0">
              <a:solidFill>
                <a:srgbClr val="FF0000"/>
              </a:solidFill>
              <a:effectLst/>
              <a:ea typeface="ＭＳ 明朝" panose="02020609040205080304" pitchFamily="17" charset="-128"/>
              <a:cs typeface="Times New Roman" panose="02020603050405020304" pitchFamily="18" charset="0"/>
            </a:endParaRPr>
          </a:p>
          <a:p>
            <a:r>
              <a:rPr lang="ja-JP" altLang="en-US" sz="2000" b="1" kern="100" dirty="0">
                <a:solidFill>
                  <a:srgbClr val="FF0000"/>
                </a:solidFill>
                <a:ea typeface="ＭＳ 明朝" panose="02020609040205080304" pitchFamily="17" charset="-128"/>
                <a:cs typeface="Times New Roman" panose="02020603050405020304" pitchFamily="18" charset="0"/>
              </a:rPr>
              <a:t>　</a:t>
            </a:r>
            <a:r>
              <a:rPr lang="ja-JP" altLang="ja-JP" sz="2000" b="1" u="sng" kern="100" dirty="0">
                <a:solidFill>
                  <a:srgbClr val="FF0000"/>
                </a:solidFill>
                <a:effectLst/>
                <a:ea typeface="ＭＳ 明朝" panose="02020609040205080304" pitchFamily="17" charset="-128"/>
                <a:cs typeface="Times New Roman" panose="02020603050405020304" pitchFamily="18" charset="0"/>
              </a:rPr>
              <a:t>を依頼・実施すること等も原則として正当化される</a:t>
            </a:r>
            <a:r>
              <a:rPr lang="ja-JP" altLang="ja-JP" sz="2000" u="sng" kern="100" dirty="0">
                <a:effectLst/>
                <a:ea typeface="ＭＳ 明朝" panose="02020609040205080304" pitchFamily="17" charset="-128"/>
                <a:cs typeface="Times New Roman" panose="02020603050405020304" pitchFamily="18" charset="0"/>
              </a:rPr>
              <a:t>。」</a:t>
            </a:r>
            <a:endParaRPr lang="ja-JP" altLang="en-US" sz="2000" b="1" u="sng" kern="100" dirty="0">
              <a:effectLst/>
              <a:latin typeface="ＭＳ 明朝" panose="02020609040205080304" pitchFamily="17" charset="-128"/>
              <a:ea typeface="ＭＳ 明朝" panose="02020609040205080304" pitchFamily="17" charset="-128"/>
              <a:cs typeface="Times New Roman" panose="02020603050405020304" pitchFamily="18" charset="0"/>
            </a:endParaRPr>
          </a:p>
        </p:txBody>
      </p:sp>
    </p:spTree>
    <p:extLst>
      <p:ext uri="{BB962C8B-B14F-4D97-AF65-F5344CB8AC3E}">
        <p14:creationId xmlns:p14="http://schemas.microsoft.com/office/powerpoint/2010/main" val="36603172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550F7F04-607D-59E5-09FC-1A1354B4C6F3}"/>
              </a:ext>
            </a:extLst>
          </p:cNvPr>
          <p:cNvSpPr txBox="1"/>
          <p:nvPr/>
        </p:nvSpPr>
        <p:spPr>
          <a:xfrm>
            <a:off x="176676" y="210393"/>
            <a:ext cx="11838648" cy="6247864"/>
          </a:xfrm>
          <a:prstGeom prst="rect">
            <a:avLst/>
          </a:prstGeom>
          <a:noFill/>
        </p:spPr>
        <p:txBody>
          <a:bodyPr wrap="square">
            <a:spAutoFit/>
          </a:bodyPr>
          <a:lstStyle/>
          <a:p>
            <a:pPr algn="just"/>
            <a:r>
              <a:rPr lang="ja-JP" altLang="ja-JP" sz="2000" b="1" kern="100" dirty="0">
                <a:solidFill>
                  <a:srgbClr val="FF00FF"/>
                </a:solidFill>
                <a:effectLst/>
                <a:latin typeface="ＭＳ 明朝" panose="02020609040205080304" pitchFamily="17" charset="-128"/>
                <a:ea typeface="ＭＳ 明朝" panose="02020609040205080304" pitchFamily="17" charset="-128"/>
                <a:cs typeface="Times New Roman" panose="02020603050405020304" pitchFamily="18" charset="0"/>
              </a:rPr>
              <a:t>№</a:t>
            </a:r>
            <a:r>
              <a:rPr lang="en-US" altLang="ja-JP" sz="2000" b="1" kern="100" dirty="0">
                <a:solidFill>
                  <a:srgbClr val="FF00FF"/>
                </a:solidFill>
                <a:latin typeface="ＭＳ 明朝" panose="02020609040205080304" pitchFamily="17" charset="-128"/>
                <a:ea typeface="ＭＳ 明朝" panose="02020609040205080304" pitchFamily="17" charset="-128"/>
                <a:cs typeface="Times New Roman" panose="02020603050405020304" pitchFamily="18" charset="0"/>
              </a:rPr>
              <a:t>44</a:t>
            </a:r>
            <a:endParaRPr lang="ja-JP" altLang="ja-JP" sz="2000" kern="100" dirty="0">
              <a:solidFill>
                <a:srgbClr val="FF00FF"/>
              </a:solidFill>
              <a:effectLst/>
              <a:latin typeface="ＭＳ 明朝" panose="02020609040205080304" pitchFamily="17" charset="-128"/>
              <a:ea typeface="ＭＳ 明朝" panose="02020609040205080304" pitchFamily="17" charset="-128"/>
              <a:cs typeface="Times New Roman" panose="02020603050405020304" pitchFamily="18" charset="0"/>
            </a:endParaRPr>
          </a:p>
          <a:p>
            <a:pPr algn="ctr"/>
            <a:r>
              <a:rPr lang="en-US"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rPr>
              <a:t> </a:t>
            </a:r>
            <a:r>
              <a:rPr lang="ja-JP" altLang="en-US" sz="2000" b="1" kern="100" dirty="0">
                <a:solidFill>
                  <a:srgbClr val="FF0000"/>
                </a:solidFill>
                <a:effectLst/>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rPr>
              <a:t>知っておくべき</a:t>
            </a:r>
            <a:r>
              <a:rPr lang="ja-JP" altLang="ja-JP" sz="2000" b="1" kern="100" dirty="0">
                <a:solidFill>
                  <a:srgbClr val="FF0000"/>
                </a:solidFill>
                <a:effectLst/>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rPr>
              <a:t>【令和元年１２月医政局長通達】</a:t>
            </a:r>
            <a:r>
              <a:rPr lang="ja-JP" altLang="en-US" sz="2000" b="1" kern="100" dirty="0">
                <a:solidFill>
                  <a:srgbClr val="FF0000"/>
                </a:solidFill>
                <a:effectLst/>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rPr>
              <a:t>④</a:t>
            </a:r>
            <a:endParaRPr lang="en-US" altLang="ja-JP" sz="2000" b="1" kern="100" dirty="0">
              <a:solidFill>
                <a:srgbClr val="FF0000"/>
              </a:solidFill>
              <a:effectLst/>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endParaRPr>
          </a:p>
          <a:p>
            <a:pPr algn="just"/>
            <a:endParaRPr lang="ja-JP"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algn="ctr"/>
            <a:r>
              <a:rPr lang="ja-JP" altLang="ja-JP" sz="2000" b="1" kern="100" dirty="0">
                <a:effectLst/>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rPr>
              <a:t>【</a:t>
            </a:r>
            <a:r>
              <a:rPr lang="ja-JP" altLang="en-US" sz="2000" b="1" kern="100" dirty="0">
                <a:effectLst/>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rPr>
              <a:t>診療しないことの正当化（</a:t>
            </a:r>
            <a:r>
              <a:rPr lang="ja-JP" altLang="ja-JP" sz="2000" b="1" kern="100" dirty="0">
                <a:effectLst/>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rPr>
              <a:t>まとめ</a:t>
            </a:r>
            <a:r>
              <a:rPr lang="ja-JP" altLang="en-US" sz="2000" b="1" kern="100" dirty="0">
                <a:effectLst/>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rPr>
              <a:t>）</a:t>
            </a:r>
            <a:r>
              <a:rPr lang="ja-JP" altLang="ja-JP" sz="2000" b="1" kern="100" dirty="0">
                <a:effectLst/>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rPr>
              <a:t>】</a:t>
            </a:r>
            <a:endParaRPr lang="en-US" altLang="ja-JP" sz="2000" b="1" kern="100" dirty="0">
              <a:effectLst/>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endParaRPr>
          </a:p>
          <a:p>
            <a:pPr algn="just"/>
            <a:endParaRPr lang="ja-JP"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indent="152400" algn="just"/>
            <a:r>
              <a:rPr lang="ja-JP"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rPr>
              <a:t>以上のとおり、</a:t>
            </a:r>
            <a:r>
              <a:rPr lang="ja-JP" altLang="en-US" sz="2000" u="sng" kern="100" dirty="0">
                <a:effectLst/>
                <a:latin typeface="ＭＳ 明朝" panose="02020609040205080304" pitchFamily="17" charset="-128"/>
                <a:ea typeface="ＭＳ 明朝" panose="02020609040205080304" pitchFamily="17" charset="-128"/>
                <a:cs typeface="Times New Roman" panose="02020603050405020304" pitchFamily="18" charset="0"/>
              </a:rPr>
              <a:t>№</a:t>
            </a:r>
            <a:r>
              <a:rPr lang="en-US" altLang="ja-JP" sz="2000" u="sng" kern="100" dirty="0">
                <a:latin typeface="ＭＳ 明朝" panose="02020609040205080304" pitchFamily="17" charset="-128"/>
                <a:ea typeface="ＭＳ 明朝" panose="02020609040205080304" pitchFamily="17" charset="-128"/>
                <a:cs typeface="Times New Roman" panose="02020603050405020304" pitchFamily="18" charset="0"/>
              </a:rPr>
              <a:t>54</a:t>
            </a:r>
            <a:r>
              <a:rPr lang="ja-JP" altLang="en-US" sz="2000" u="sng" kern="100" dirty="0">
                <a:latin typeface="ＭＳ 明朝" panose="02020609040205080304" pitchFamily="17" charset="-128"/>
                <a:ea typeface="ＭＳ 明朝" panose="02020609040205080304" pitchFamily="17" charset="-128"/>
                <a:cs typeface="Times New Roman" panose="02020603050405020304" pitchFamily="18" charset="0"/>
              </a:rPr>
              <a:t>の</a:t>
            </a:r>
            <a:r>
              <a:rPr lang="ja-JP" altLang="ja-JP" sz="2000" b="1" u="sng" kern="100" dirty="0">
                <a:effectLst/>
                <a:latin typeface="ＭＳ 明朝" panose="02020609040205080304" pitchFamily="17" charset="-128"/>
                <a:ea typeface="ＭＳ 明朝" panose="02020609040205080304" pitchFamily="17" charset="-128"/>
                <a:cs typeface="Times New Roman" panose="02020603050405020304" pitchFamily="18" charset="0"/>
              </a:rPr>
              <a:t>①</a:t>
            </a:r>
            <a:r>
              <a:rPr lang="ja-JP" altLang="ja-JP" sz="2000" u="sng" kern="100" dirty="0">
                <a:effectLst/>
                <a:latin typeface="ＭＳ 明朝" panose="02020609040205080304" pitchFamily="17" charset="-128"/>
                <a:ea typeface="ＭＳ 明朝" panose="02020609040205080304" pitchFamily="17" charset="-128"/>
                <a:cs typeface="Times New Roman" panose="02020603050405020304" pitchFamily="18" charset="0"/>
              </a:rPr>
              <a:t>をみれば明らかですが、患者の迷惑行為（ペイハラ）によって医療者と患者・家族との間の信頼関係が喪失してしまっている場合</a:t>
            </a:r>
            <a:r>
              <a:rPr lang="ja-JP" altLang="en-US" sz="2000" u="sng" kern="100" dirty="0">
                <a:effectLst/>
                <a:latin typeface="ＭＳ 明朝" panose="02020609040205080304" pitchFamily="17" charset="-128"/>
                <a:ea typeface="ＭＳ 明朝" panose="02020609040205080304" pitchFamily="17" charset="-128"/>
                <a:cs typeface="Times New Roman" panose="02020603050405020304" pitchFamily="18" charset="0"/>
              </a:rPr>
              <a:t>（❹）</a:t>
            </a:r>
            <a:r>
              <a:rPr lang="ja-JP" altLang="ja-JP" sz="2000" u="sng" kern="100" dirty="0">
                <a:effectLst/>
                <a:latin typeface="ＭＳ 明朝" panose="02020609040205080304" pitchFamily="17" charset="-128"/>
                <a:ea typeface="ＭＳ 明朝" panose="02020609040205080304" pitchFamily="17" charset="-128"/>
                <a:cs typeface="Times New Roman" panose="02020603050405020304" pitchFamily="18" charset="0"/>
              </a:rPr>
              <a:t>には、</a:t>
            </a:r>
            <a:r>
              <a:rPr lang="ja-JP" altLang="ja-JP" sz="2000" b="1" u="sng" kern="100" dirty="0">
                <a:effectLst/>
                <a:latin typeface="ＭＳ 明朝" panose="02020609040205080304" pitchFamily="17" charset="-128"/>
                <a:ea typeface="ＭＳ 明朝" panose="02020609040205080304" pitchFamily="17" charset="-128"/>
                <a:cs typeface="Times New Roman" panose="02020603050405020304" pitchFamily="18" charset="0"/>
              </a:rPr>
              <a:t>比較的緩やかな要件でも診療を拒絶することが可能となっている</a:t>
            </a:r>
            <a:r>
              <a:rPr lang="ja-JP"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rPr>
              <a:t>のです。</a:t>
            </a:r>
            <a:endParaRPr lang="en-US"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indent="152400" algn="just"/>
            <a:endParaRPr lang="ja-JP"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indent="152400" algn="just"/>
            <a:r>
              <a:rPr lang="ja-JP"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rPr>
              <a:t>また、</a:t>
            </a:r>
            <a:r>
              <a:rPr lang="ja-JP" altLang="ja-JP" sz="2000" b="1" u="sng" kern="100" dirty="0">
                <a:effectLst/>
                <a:latin typeface="ＭＳ 明朝" panose="02020609040205080304" pitchFamily="17" charset="-128"/>
                <a:ea typeface="ＭＳ 明朝" panose="02020609040205080304" pitchFamily="17" charset="-128"/>
                <a:cs typeface="Times New Roman" panose="02020603050405020304" pitchFamily="18" charset="0"/>
              </a:rPr>
              <a:t>③</a:t>
            </a:r>
            <a:r>
              <a:rPr lang="ja-JP" altLang="ja-JP" sz="2000" u="sng" kern="100" dirty="0">
                <a:effectLst/>
                <a:latin typeface="ＭＳ 明朝" panose="02020609040205080304" pitchFamily="17" charset="-128"/>
                <a:ea typeface="ＭＳ 明朝" panose="02020609040205080304" pitchFamily="17" charset="-128"/>
                <a:cs typeface="Times New Roman" panose="02020603050405020304" pitchFamily="18" charset="0"/>
              </a:rPr>
              <a:t>にみられるように、急性期病院から退院しようとしない病状の安定した患者の「居座り入院」は違法であり、病院から退去を求めることができる</a:t>
            </a:r>
            <a:r>
              <a:rPr lang="ja-JP"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rPr>
              <a:t>ということになっています</a:t>
            </a:r>
            <a:r>
              <a:rPr lang="ja-JP" altLang="en-US" sz="2000" kern="100" dirty="0">
                <a:effectLst/>
                <a:latin typeface="ＭＳ 明朝" panose="02020609040205080304" pitchFamily="17" charset="-128"/>
                <a:ea typeface="ＭＳ 明朝" panose="02020609040205080304" pitchFamily="17" charset="-128"/>
                <a:cs typeface="Times New Roman" panose="02020603050405020304" pitchFamily="18" charset="0"/>
              </a:rPr>
              <a:t>（❷）</a:t>
            </a:r>
            <a:r>
              <a:rPr lang="ja-JP"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rPr>
              <a:t>。</a:t>
            </a:r>
            <a:endParaRPr lang="en-US"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indent="152400" algn="just"/>
            <a:endParaRPr lang="ja-JP"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algn="just"/>
            <a:r>
              <a:rPr lang="ja-JP"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rPr>
              <a:t>　</a:t>
            </a:r>
            <a:r>
              <a:rPr lang="ja-JP" altLang="en-US" sz="2000" u="sng" kern="100" dirty="0">
                <a:latin typeface="ＭＳ 明朝" panose="02020609040205080304" pitchFamily="17" charset="-128"/>
                <a:ea typeface="ＭＳ 明朝" panose="02020609040205080304" pitchFamily="17" charset="-128"/>
                <a:cs typeface="Times New Roman" panose="02020603050405020304" pitchFamily="18" charset="0"/>
              </a:rPr>
              <a:t>今回</a:t>
            </a:r>
            <a:r>
              <a:rPr lang="ja-JP" altLang="ja-JP" sz="2000" u="sng" kern="100" dirty="0">
                <a:effectLst/>
                <a:latin typeface="ＭＳ 明朝" panose="02020609040205080304" pitchFamily="17" charset="-128"/>
                <a:ea typeface="ＭＳ 明朝" panose="02020609040205080304" pitchFamily="17" charset="-128"/>
                <a:cs typeface="Times New Roman" panose="02020603050405020304" pitchFamily="18" charset="0"/>
              </a:rPr>
              <a:t>の</a:t>
            </a:r>
            <a:r>
              <a:rPr lang="en-US" altLang="ja-JP" sz="2000" b="1" u="sng" kern="100" dirty="0">
                <a:solidFill>
                  <a:srgbClr val="FF0000"/>
                </a:solidFill>
                <a:effectLst/>
                <a:latin typeface="ＭＳ 明朝" panose="02020609040205080304" pitchFamily="17" charset="-128"/>
                <a:ea typeface="ＭＳ 明朝" panose="02020609040205080304" pitchFamily="17" charset="-128"/>
                <a:cs typeface="Times New Roman" panose="02020603050405020304" pitchFamily="18" charset="0"/>
              </a:rPr>
              <a:t>【</a:t>
            </a:r>
            <a:r>
              <a:rPr lang="ja-JP" altLang="en-US" sz="2000" b="1" u="sng" kern="100" dirty="0">
                <a:solidFill>
                  <a:srgbClr val="FF0000"/>
                </a:solidFill>
                <a:effectLst/>
                <a:latin typeface="ＭＳ 明朝" panose="02020609040205080304" pitchFamily="17" charset="-128"/>
                <a:ea typeface="ＭＳ 明朝" panose="02020609040205080304" pitchFamily="17" charset="-128"/>
                <a:cs typeface="Times New Roman" panose="02020603050405020304" pitchFamily="18" charset="0"/>
              </a:rPr>
              <a:t>令和元年１２月医政局長通達</a:t>
            </a:r>
            <a:r>
              <a:rPr lang="en-US" altLang="ja-JP" sz="2000" b="1" u="sng" kern="100" dirty="0">
                <a:solidFill>
                  <a:srgbClr val="FF0000"/>
                </a:solidFill>
                <a:effectLst/>
                <a:latin typeface="ＭＳ 明朝" panose="02020609040205080304" pitchFamily="17" charset="-128"/>
                <a:ea typeface="ＭＳ 明朝" panose="02020609040205080304" pitchFamily="17" charset="-128"/>
                <a:cs typeface="Times New Roman" panose="02020603050405020304" pitchFamily="18" charset="0"/>
              </a:rPr>
              <a:t>】</a:t>
            </a:r>
            <a:r>
              <a:rPr lang="ja-JP" altLang="ja-JP" sz="2000" b="1" u="sng" kern="100" dirty="0">
                <a:effectLst/>
                <a:latin typeface="ＭＳ 明朝" panose="02020609040205080304" pitchFamily="17" charset="-128"/>
                <a:ea typeface="ＭＳ 明朝" panose="02020609040205080304" pitchFamily="17" charset="-128"/>
                <a:cs typeface="Times New Roman" panose="02020603050405020304" pitchFamily="18" charset="0"/>
              </a:rPr>
              <a:t>の考え方からすれば、過去の旧厚生省通達・日本医師会指針及び裁判例における「医師の患者に対する応招義務」がより緩和されている</a:t>
            </a:r>
            <a:r>
              <a:rPr lang="ja-JP"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rPr>
              <a:t>よう</a:t>
            </a:r>
            <a:r>
              <a:rPr lang="ja-JP" altLang="en-US" sz="2000" kern="100" dirty="0">
                <a:latin typeface="ＭＳ 明朝" panose="02020609040205080304" pitchFamily="17" charset="-128"/>
                <a:ea typeface="ＭＳ 明朝" panose="02020609040205080304" pitchFamily="17" charset="-128"/>
                <a:cs typeface="Times New Roman" panose="02020603050405020304" pitchFamily="18" charset="0"/>
              </a:rPr>
              <a:t>です</a:t>
            </a:r>
            <a:r>
              <a:rPr lang="ja-JP"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rPr>
              <a:t>。</a:t>
            </a:r>
          </a:p>
          <a:p>
            <a:pPr indent="152400" algn="just"/>
            <a:r>
              <a:rPr lang="ja-JP" altLang="ja-JP" sz="2000" u="sng" kern="100" dirty="0">
                <a:effectLst/>
                <a:latin typeface="ＭＳ 明朝" panose="02020609040205080304" pitchFamily="17" charset="-128"/>
                <a:ea typeface="ＭＳ 明朝" panose="02020609040205080304" pitchFamily="17" charset="-128"/>
                <a:cs typeface="Times New Roman" panose="02020603050405020304" pitchFamily="18" charset="0"/>
              </a:rPr>
              <a:t>特に、ペイハラを繰り返し信頼関係が無くなった患者</a:t>
            </a:r>
            <a:r>
              <a:rPr lang="ja-JP" altLang="en-US" sz="2000" u="sng" kern="100" dirty="0">
                <a:effectLst/>
                <a:latin typeface="ＭＳ 明朝" panose="02020609040205080304" pitchFamily="17" charset="-128"/>
                <a:ea typeface="ＭＳ 明朝" panose="02020609040205080304" pitchFamily="17" charset="-128"/>
                <a:cs typeface="Times New Roman" panose="02020603050405020304" pitchFamily="18" charset="0"/>
              </a:rPr>
              <a:t>（❹）</a:t>
            </a:r>
            <a:r>
              <a:rPr lang="ja-JP" altLang="ja-JP" sz="2000" u="sng" kern="100" dirty="0">
                <a:effectLst/>
                <a:latin typeface="ＭＳ 明朝" panose="02020609040205080304" pitchFamily="17" charset="-128"/>
                <a:ea typeface="ＭＳ 明朝" panose="02020609040205080304" pitchFamily="17" charset="-128"/>
                <a:cs typeface="Times New Roman" panose="02020603050405020304" pitchFamily="18" charset="0"/>
              </a:rPr>
              <a:t>に対しては</a:t>
            </a:r>
            <a:r>
              <a:rPr lang="ja-JP" altLang="en-US" sz="2000" u="sng" kern="100" dirty="0">
                <a:effectLst/>
                <a:latin typeface="ＭＳ 明朝" panose="02020609040205080304" pitchFamily="17" charset="-128"/>
                <a:ea typeface="ＭＳ 明朝" panose="02020609040205080304" pitchFamily="17" charset="-128"/>
                <a:cs typeface="Times New Roman" panose="02020603050405020304" pitchFamily="18" charset="0"/>
              </a:rPr>
              <a:t>、</a:t>
            </a:r>
            <a:r>
              <a:rPr lang="ja-JP" altLang="en-US" sz="2000" b="1" u="sng" kern="100" dirty="0">
                <a:effectLst/>
                <a:latin typeface="ＭＳ 明朝" panose="02020609040205080304" pitchFamily="17" charset="-128"/>
                <a:ea typeface="ＭＳ 明朝" panose="02020609040205080304" pitchFamily="17" charset="-128"/>
                <a:cs typeface="Times New Roman" panose="02020603050405020304" pitchFamily="18" charset="0"/>
              </a:rPr>
              <a:t>病状の深刻な救急患者等でない限り、</a:t>
            </a:r>
            <a:r>
              <a:rPr lang="ja-JP" altLang="ja-JP" sz="2000" b="1" u="sng" kern="100" dirty="0">
                <a:effectLst/>
                <a:latin typeface="ＭＳ 明朝" panose="02020609040205080304" pitchFamily="17" charset="-128"/>
                <a:ea typeface="ＭＳ 明朝" panose="02020609040205080304" pitchFamily="17" charset="-128"/>
                <a:cs typeface="Times New Roman" panose="02020603050405020304" pitchFamily="18" charset="0"/>
              </a:rPr>
              <a:t>その診療を拒絶することも比較的容易になる</a:t>
            </a:r>
            <a:r>
              <a:rPr lang="ja-JP" altLang="ja-JP" sz="2000" u="sng" kern="100" dirty="0">
                <a:effectLst/>
                <a:latin typeface="ＭＳ 明朝" panose="02020609040205080304" pitchFamily="17" charset="-128"/>
                <a:ea typeface="ＭＳ 明朝" panose="02020609040205080304" pitchFamily="17" charset="-128"/>
                <a:cs typeface="Times New Roman" panose="02020603050405020304" pitchFamily="18" charset="0"/>
              </a:rPr>
              <a:t>ものと思われます</a:t>
            </a:r>
            <a:r>
              <a:rPr lang="ja-JP"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rPr>
              <a:t>。</a:t>
            </a:r>
            <a:endParaRPr lang="en-US"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indent="152400" algn="just"/>
            <a:endParaRPr lang="ja-JP"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indent="152400" algn="just"/>
            <a:r>
              <a:rPr lang="ja-JP"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rPr>
              <a:t>しかし、</a:t>
            </a:r>
            <a:r>
              <a:rPr lang="ja-JP" altLang="ja-JP" sz="2000" u="sng" kern="100" dirty="0">
                <a:effectLst/>
                <a:latin typeface="ＭＳ 明朝" panose="02020609040205080304" pitchFamily="17" charset="-128"/>
                <a:ea typeface="ＭＳ 明朝" panose="02020609040205080304" pitchFamily="17" charset="-128"/>
                <a:cs typeface="Times New Roman" panose="02020603050405020304" pitchFamily="18" charset="0"/>
              </a:rPr>
              <a:t>そのことを“裁判所が許容するか否か”は、今後の裁判例の積み重ねをみなければ何とも言えないところであり、やはり</a:t>
            </a:r>
            <a:r>
              <a:rPr lang="ja-JP" altLang="ja-JP" sz="2000" b="1" u="sng" kern="100" dirty="0">
                <a:solidFill>
                  <a:srgbClr val="FF0000"/>
                </a:solidFill>
                <a:effectLst/>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rPr>
              <a:t>ペイハラ患者・家族に対しては粘り強く対応し、</a:t>
            </a:r>
            <a:r>
              <a:rPr lang="ja-JP" altLang="en-US" sz="2000" b="1" u="sng" kern="100" dirty="0">
                <a:solidFill>
                  <a:srgbClr val="FF0000"/>
                </a:solidFill>
                <a:effectLst/>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rPr>
              <a:t>「</a:t>
            </a:r>
            <a:r>
              <a:rPr lang="ja-JP" altLang="ja-JP" sz="2000" b="1" u="sng" kern="100" dirty="0">
                <a:solidFill>
                  <a:srgbClr val="FF0000"/>
                </a:solidFill>
                <a:effectLst/>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rPr>
              <a:t>それでもダメな時</a:t>
            </a:r>
            <a:r>
              <a:rPr lang="ja-JP" altLang="en-US" sz="2000" b="1" u="sng" kern="100" dirty="0">
                <a:solidFill>
                  <a:srgbClr val="FF0000"/>
                </a:solidFill>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rPr>
              <a:t>の</a:t>
            </a:r>
            <a:r>
              <a:rPr lang="ja-JP" altLang="ja-JP" sz="2000" b="1" u="sng" kern="100" dirty="0">
                <a:solidFill>
                  <a:srgbClr val="FF0000"/>
                </a:solidFill>
                <a:effectLst/>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rPr>
              <a:t>最後の手段として診療を拒絶する。退院・退去を求める。」という姿勢が必要</a:t>
            </a:r>
            <a:r>
              <a:rPr lang="ja-JP"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rPr>
              <a:t>だと思われます。</a:t>
            </a:r>
          </a:p>
        </p:txBody>
      </p:sp>
    </p:spTree>
    <p:extLst>
      <p:ext uri="{BB962C8B-B14F-4D97-AF65-F5344CB8AC3E}">
        <p14:creationId xmlns:p14="http://schemas.microsoft.com/office/powerpoint/2010/main" val="406627902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550F7F04-607D-59E5-09FC-1A1354B4C6F3}"/>
              </a:ext>
            </a:extLst>
          </p:cNvPr>
          <p:cNvSpPr txBox="1"/>
          <p:nvPr/>
        </p:nvSpPr>
        <p:spPr>
          <a:xfrm>
            <a:off x="176676" y="210393"/>
            <a:ext cx="11838648" cy="6247864"/>
          </a:xfrm>
          <a:prstGeom prst="rect">
            <a:avLst/>
          </a:prstGeom>
          <a:noFill/>
        </p:spPr>
        <p:txBody>
          <a:bodyPr wrap="square">
            <a:spAutoFit/>
          </a:bodyPr>
          <a:lstStyle/>
          <a:p>
            <a:pPr algn="just"/>
            <a:r>
              <a:rPr lang="ja-JP" altLang="en-US" sz="2000" b="1" kern="100" dirty="0">
                <a:solidFill>
                  <a:srgbClr val="FF00FF"/>
                </a:solidFill>
                <a:effectLst/>
                <a:latin typeface="ＭＳ 明朝" panose="02020609040205080304" pitchFamily="17" charset="-128"/>
                <a:ea typeface="ＭＳ 明朝" panose="02020609040205080304" pitchFamily="17" charset="-128"/>
                <a:cs typeface="Times New Roman" panose="02020603050405020304" pitchFamily="18" charset="0"/>
              </a:rPr>
              <a:t>№</a:t>
            </a:r>
            <a:r>
              <a:rPr lang="en-US" altLang="ja-JP" sz="2000" b="1" kern="100" dirty="0">
                <a:solidFill>
                  <a:srgbClr val="FF00FF"/>
                </a:solidFill>
                <a:latin typeface="ＭＳ 明朝" panose="02020609040205080304" pitchFamily="17" charset="-128"/>
                <a:ea typeface="ＭＳ 明朝" panose="02020609040205080304" pitchFamily="17" charset="-128"/>
                <a:cs typeface="Times New Roman" panose="02020603050405020304" pitchFamily="18" charset="0"/>
              </a:rPr>
              <a:t>45</a:t>
            </a:r>
            <a:endParaRPr lang="en-US" altLang="ja-JP" sz="2000" b="1" kern="100" dirty="0">
              <a:solidFill>
                <a:srgbClr val="FF00FF"/>
              </a:solidFill>
              <a:effectLst/>
              <a:latin typeface="ＭＳ 明朝" panose="02020609040205080304" pitchFamily="17" charset="-128"/>
              <a:ea typeface="ＭＳ 明朝" panose="02020609040205080304" pitchFamily="17" charset="-128"/>
              <a:cs typeface="Times New Roman" panose="02020603050405020304" pitchFamily="18" charset="0"/>
            </a:endParaRPr>
          </a:p>
          <a:p>
            <a:pPr algn="just"/>
            <a:r>
              <a:rPr lang="ja-JP" altLang="en-US" sz="2000" b="1" kern="100" dirty="0">
                <a:solidFill>
                  <a:srgbClr val="FF0000"/>
                </a:solidFill>
                <a:effectLst/>
                <a:latin typeface="ＭＳ 明朝" panose="02020609040205080304" pitchFamily="17" charset="-128"/>
                <a:ea typeface="ＭＳ 明朝" panose="02020609040205080304" pitchFamily="17" charset="-128"/>
                <a:cs typeface="Times New Roman" panose="02020603050405020304" pitchFamily="18" charset="0"/>
              </a:rPr>
              <a:t>　　</a:t>
            </a:r>
            <a:endParaRPr lang="en-US" altLang="ja-JP" sz="2000" b="1" kern="100" dirty="0">
              <a:solidFill>
                <a:srgbClr val="FF0000"/>
              </a:solidFill>
              <a:effectLst/>
              <a:latin typeface="ＭＳ 明朝" panose="02020609040205080304" pitchFamily="17" charset="-128"/>
              <a:ea typeface="ＭＳ 明朝" panose="02020609040205080304" pitchFamily="17" charset="-128"/>
              <a:cs typeface="Times New Roman" panose="02020603050405020304" pitchFamily="18" charset="0"/>
            </a:endParaRPr>
          </a:p>
          <a:p>
            <a:pPr algn="just"/>
            <a:r>
              <a:rPr lang="ja-JP" altLang="en-US" sz="2000" b="1" kern="100" dirty="0">
                <a:latin typeface="ＭＳ 明朝" panose="02020609040205080304" pitchFamily="17" charset="-128"/>
                <a:ea typeface="ＭＳ 明朝" panose="02020609040205080304" pitchFamily="17" charset="-128"/>
                <a:cs typeface="Times New Roman" panose="02020603050405020304" pitchFamily="18" charset="0"/>
              </a:rPr>
              <a:t>　５</a:t>
            </a:r>
            <a:r>
              <a:rPr lang="ja-JP" altLang="en-US" sz="2000" b="1" kern="100" dirty="0">
                <a:effectLst/>
                <a:latin typeface="ＭＳ 明朝" panose="02020609040205080304" pitchFamily="17" charset="-128"/>
                <a:ea typeface="ＭＳ 明朝" panose="02020609040205080304" pitchFamily="17" charset="-128"/>
                <a:cs typeface="Times New Roman" panose="02020603050405020304" pitchFamily="18" charset="0"/>
              </a:rPr>
              <a:t>　担当職員の基本姿勢</a:t>
            </a:r>
          </a:p>
          <a:p>
            <a:pPr algn="just"/>
            <a:r>
              <a:rPr lang="ja-JP" altLang="en-US" sz="2000" b="1" kern="100" dirty="0">
                <a:latin typeface="ＭＳ 明朝" panose="02020609040205080304" pitchFamily="17" charset="-128"/>
                <a:ea typeface="ＭＳ 明朝" panose="02020609040205080304" pitchFamily="17" charset="-128"/>
                <a:cs typeface="Times New Roman" panose="02020603050405020304" pitchFamily="18" charset="0"/>
              </a:rPr>
              <a:t>　　　</a:t>
            </a:r>
            <a:r>
              <a:rPr lang="ja-JP" altLang="en-US" sz="2000" b="1" kern="100" dirty="0">
                <a:effectLst/>
                <a:latin typeface="ＭＳ 明朝" panose="02020609040205080304" pitchFamily="17" charset="-128"/>
                <a:ea typeface="ＭＳ 明朝" panose="02020609040205080304" pitchFamily="17" charset="-128"/>
                <a:cs typeface="Times New Roman" panose="02020603050405020304" pitchFamily="18" charset="0"/>
              </a:rPr>
              <a:t>　</a:t>
            </a:r>
          </a:p>
          <a:p>
            <a:pPr algn="just"/>
            <a:r>
              <a:rPr lang="ja-JP" altLang="en-US" sz="2000" b="1" kern="100" dirty="0">
                <a:effectLst/>
                <a:latin typeface="ＭＳ 明朝" panose="02020609040205080304" pitchFamily="17" charset="-128"/>
                <a:ea typeface="ＭＳ 明朝" panose="02020609040205080304" pitchFamily="17" charset="-128"/>
                <a:cs typeface="Times New Roman" panose="02020603050405020304" pitchFamily="18" charset="0"/>
              </a:rPr>
              <a:t>　　</a:t>
            </a:r>
            <a:r>
              <a:rPr lang="ja-JP" altLang="en-US" sz="2000" b="1" kern="100" dirty="0">
                <a:effectLst/>
                <a:highlight>
                  <a:srgbClr val="00FF00"/>
                </a:highlight>
                <a:latin typeface="ＭＳ 明朝" panose="02020609040205080304" pitchFamily="17" charset="-128"/>
                <a:ea typeface="ＭＳ 明朝" panose="02020609040205080304" pitchFamily="17" charset="-128"/>
                <a:cs typeface="Times New Roman" panose="02020603050405020304" pitchFamily="18" charset="0"/>
              </a:rPr>
              <a:t>①　ペイハラ患者・家族と話合いをする時の担当職員の基本姿勢（心構え）</a:t>
            </a:r>
          </a:p>
          <a:p>
            <a:pPr marL="43815" indent="152400" algn="just"/>
            <a:r>
              <a:rPr lang="ja-JP" altLang="en-US" sz="2000" kern="100" dirty="0">
                <a:latin typeface="Century" panose="02040604050505020304" pitchFamily="18" charset="0"/>
                <a:ea typeface="ＭＳ 明朝" panose="02020609040205080304" pitchFamily="17" charset="-128"/>
                <a:cs typeface="Times New Roman" panose="02020603050405020304" pitchFamily="18" charset="0"/>
              </a:rPr>
              <a:t>    </a:t>
            </a:r>
            <a:r>
              <a:rPr lang="ja-JP" altLang="ja-JP" sz="2000" u="sng" kern="100" dirty="0">
                <a:effectLst/>
                <a:latin typeface="Century" panose="02040604050505020304" pitchFamily="18" charset="0"/>
                <a:ea typeface="ＭＳ 明朝" panose="02020609040205080304" pitchFamily="17" charset="-128"/>
                <a:cs typeface="Times New Roman" panose="02020603050405020304" pitchFamily="18" charset="0"/>
              </a:rPr>
              <a:t>ペイハラ患者・家族がいきり立っている時でも、当該病院のペイハラ担当者その他の職員は、当該</a:t>
            </a:r>
            <a:endParaRPr lang="en-US" altLang="ja-JP" sz="2000" u="sng" kern="100" dirty="0">
              <a:effectLst/>
              <a:latin typeface="Century" panose="02040604050505020304" pitchFamily="18" charset="0"/>
              <a:ea typeface="ＭＳ 明朝" panose="02020609040205080304" pitchFamily="17" charset="-128"/>
              <a:cs typeface="Times New Roman" panose="02020603050405020304" pitchFamily="18" charset="0"/>
            </a:endParaRPr>
          </a:p>
          <a:p>
            <a:pPr marL="43815" indent="152400" algn="just"/>
            <a:r>
              <a:rPr lang="en-US" altLang="ja-JP" sz="2000" u="sng" kern="100" dirty="0">
                <a:latin typeface="Century" panose="02040604050505020304" pitchFamily="18" charset="0"/>
                <a:ea typeface="ＭＳ 明朝" panose="02020609040205080304" pitchFamily="17" charset="-128"/>
                <a:cs typeface="Times New Roman" panose="02020603050405020304" pitchFamily="18" charset="0"/>
              </a:rPr>
              <a:t> </a:t>
            </a:r>
            <a:r>
              <a:rPr lang="ja-JP" altLang="ja-JP" sz="2000" u="sng" kern="100" dirty="0">
                <a:effectLst/>
                <a:latin typeface="Century" panose="02040604050505020304" pitchFamily="18" charset="0"/>
                <a:ea typeface="ＭＳ 明朝" panose="02020609040205080304" pitchFamily="17" charset="-128"/>
                <a:cs typeface="Times New Roman" panose="02020603050405020304" pitchFamily="18" charset="0"/>
              </a:rPr>
              <a:t>ペイハラ患者・家族に直接対応（話合い、協議）しなければなりません</a:t>
            </a:r>
            <a:r>
              <a:rPr lang="ja-JP" altLang="ja-JP" sz="2000" kern="100" dirty="0">
                <a:effectLst/>
                <a:latin typeface="Century" panose="02040604050505020304" pitchFamily="18" charset="0"/>
                <a:ea typeface="ＭＳ 明朝" panose="02020609040205080304" pitchFamily="17" charset="-128"/>
                <a:cs typeface="Times New Roman" panose="02020603050405020304" pitchFamily="18" charset="0"/>
              </a:rPr>
              <a:t>が、その場合にも</a:t>
            </a:r>
            <a:r>
              <a:rPr lang="ja-JP" altLang="ja-JP" sz="2000" u="sng" kern="100" dirty="0">
                <a:effectLst/>
                <a:latin typeface="Century" panose="02040604050505020304" pitchFamily="18" charset="0"/>
                <a:ea typeface="ＭＳ 明朝" panose="02020609040205080304" pitchFamily="17" charset="-128"/>
                <a:cs typeface="Times New Roman" panose="02020603050405020304" pitchFamily="18" charset="0"/>
              </a:rPr>
              <a:t>必ず複数</a:t>
            </a:r>
            <a:endParaRPr lang="en-US" altLang="ja-JP" sz="2000" u="sng" kern="100" dirty="0">
              <a:effectLst/>
              <a:latin typeface="Century" panose="02040604050505020304" pitchFamily="18" charset="0"/>
              <a:ea typeface="ＭＳ 明朝" panose="02020609040205080304" pitchFamily="17" charset="-128"/>
              <a:cs typeface="Times New Roman" panose="02020603050405020304" pitchFamily="18" charset="0"/>
            </a:endParaRPr>
          </a:p>
          <a:p>
            <a:pPr marL="43815" indent="152400" algn="just"/>
            <a:r>
              <a:rPr lang="en-US" altLang="ja-JP" sz="2000" u="sng" kern="100" dirty="0">
                <a:latin typeface="Century" panose="02040604050505020304" pitchFamily="18" charset="0"/>
                <a:ea typeface="ＭＳ 明朝" panose="02020609040205080304" pitchFamily="17" charset="-128"/>
                <a:cs typeface="Times New Roman" panose="02020603050405020304" pitchFamily="18" charset="0"/>
              </a:rPr>
              <a:t> </a:t>
            </a:r>
            <a:r>
              <a:rPr lang="ja-JP" altLang="ja-JP" sz="2000" u="sng" kern="100" dirty="0">
                <a:effectLst/>
                <a:latin typeface="Century" panose="02040604050505020304" pitchFamily="18" charset="0"/>
                <a:ea typeface="ＭＳ 明朝" panose="02020609040205080304" pitchFamily="17" charset="-128"/>
                <a:cs typeface="Times New Roman" panose="02020603050405020304" pitchFamily="18" charset="0"/>
              </a:rPr>
              <a:t>で対応することとしたうえで（複数人対応の原則）、下記の点に注意する必要があります</a:t>
            </a:r>
            <a:r>
              <a:rPr lang="ja-JP" altLang="ja-JP" sz="2000" kern="100" dirty="0">
                <a:effectLst/>
                <a:latin typeface="Century" panose="02040604050505020304" pitchFamily="18" charset="0"/>
                <a:ea typeface="ＭＳ 明朝" panose="02020609040205080304" pitchFamily="17" charset="-128"/>
                <a:cs typeface="Times New Roman" panose="02020603050405020304" pitchFamily="18" charset="0"/>
              </a:rPr>
              <a:t>。</a:t>
            </a:r>
          </a:p>
          <a:p>
            <a:pPr algn="just"/>
            <a:endParaRPr lang="en-US" altLang="ja-JP" sz="2000" b="1"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algn="just"/>
            <a:r>
              <a:rPr lang="ja-JP" altLang="en-US" sz="2000" b="1" kern="100" dirty="0">
                <a:effectLst/>
                <a:latin typeface="ＭＳ 明朝" panose="02020609040205080304" pitchFamily="17" charset="-128"/>
                <a:ea typeface="ＭＳ 明朝" panose="02020609040205080304" pitchFamily="17" charset="-128"/>
                <a:cs typeface="Times New Roman" panose="02020603050405020304" pitchFamily="18" charset="0"/>
              </a:rPr>
              <a:t>　　　</a:t>
            </a:r>
          </a:p>
          <a:p>
            <a:pPr algn="just"/>
            <a:r>
              <a:rPr lang="ja-JP" altLang="en-US" sz="2000" b="1" kern="100" dirty="0">
                <a:effectLst/>
                <a:latin typeface="ＭＳ 明朝" panose="02020609040205080304" pitchFamily="17" charset="-128"/>
                <a:ea typeface="ＭＳ 明朝" panose="02020609040205080304" pitchFamily="17" charset="-128"/>
                <a:cs typeface="Times New Roman" panose="02020603050405020304" pitchFamily="18" charset="0"/>
              </a:rPr>
              <a:t>　　　</a:t>
            </a:r>
            <a:r>
              <a:rPr lang="ja-JP" altLang="en-US" sz="2000" b="1" kern="100" dirty="0">
                <a:effectLst>
                  <a:outerShdw blurRad="38100" dist="38100" dir="2700000" algn="tl">
                    <a:srgbClr val="000000">
                      <a:alpha val="43137"/>
                    </a:srgbClr>
                  </a:outerShdw>
                </a:effectLst>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rPr>
              <a:t>❶　相手方から事情聴取するなど話しをする際には、</a:t>
            </a:r>
            <a:r>
              <a:rPr lang="ja-JP" altLang="en-US" sz="2000" b="1" u="sng" kern="100" dirty="0">
                <a:effectLst>
                  <a:outerShdw blurRad="38100" dist="38100" dir="2700000" algn="tl">
                    <a:srgbClr val="000000">
                      <a:alpha val="43137"/>
                    </a:srgbClr>
                  </a:outerShdw>
                </a:effectLst>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rPr>
              <a:t>相手方に対して真摯に対応し、冷静沈着</a:t>
            </a:r>
            <a:endParaRPr lang="en-US" altLang="ja-JP" sz="2000" b="1" u="sng" kern="100" dirty="0">
              <a:effectLst>
                <a:outerShdw blurRad="38100" dist="38100" dir="2700000" algn="tl">
                  <a:srgbClr val="000000">
                    <a:alpha val="43137"/>
                  </a:srgbClr>
                </a:outerShdw>
              </a:effectLst>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endParaRPr>
          </a:p>
          <a:p>
            <a:pPr algn="just"/>
            <a:r>
              <a:rPr lang="ja-JP" altLang="en-US" sz="2000" b="1"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　　　　</a:t>
            </a:r>
            <a:r>
              <a:rPr lang="ja-JP" altLang="en-US" sz="2000" b="1" u="sng" kern="100" dirty="0">
                <a:effectLst>
                  <a:outerShdw blurRad="38100" dist="38100" dir="2700000" algn="tl">
                    <a:srgbClr val="000000">
                      <a:alpha val="43137"/>
                    </a:srgbClr>
                  </a:outerShdw>
                </a:effectLst>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rPr>
              <a:t>かつ毅然とした態度で臨み、相手方の激しい言動などに反応せずに、その挑発には乗らない</a:t>
            </a:r>
            <a:endParaRPr lang="en-US" altLang="ja-JP" sz="2000" b="1" u="sng" kern="100" dirty="0">
              <a:effectLst>
                <a:outerShdw blurRad="38100" dist="38100" dir="2700000" algn="tl">
                  <a:srgbClr val="000000">
                    <a:alpha val="43137"/>
                  </a:srgbClr>
                </a:outerShdw>
              </a:effectLst>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endParaRPr>
          </a:p>
          <a:p>
            <a:pPr algn="just"/>
            <a:r>
              <a:rPr lang="ja-JP" altLang="en-US" sz="2000" b="1"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　　　　</a:t>
            </a:r>
            <a:r>
              <a:rPr lang="ja-JP" altLang="en-US" sz="2000" b="1" kern="100" dirty="0">
                <a:effectLst>
                  <a:outerShdw blurRad="38100" dist="38100" dir="2700000" algn="tl">
                    <a:srgbClr val="000000">
                      <a:alpha val="43137"/>
                    </a:srgbClr>
                  </a:outerShdw>
                </a:effectLst>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rPr>
              <a:t>こと。</a:t>
            </a:r>
          </a:p>
          <a:p>
            <a:pPr indent="152400" algn="just"/>
            <a:endParaRPr lang="en-US" altLang="ja-JP" sz="2000" u="sng" kern="100" dirty="0">
              <a:solidFill>
                <a:srgbClr val="FF0000"/>
              </a:solidFill>
              <a:effectLst/>
              <a:latin typeface="Century" panose="02040604050505020304" pitchFamily="18" charset="0"/>
              <a:ea typeface="ＭＳ 明朝" panose="02020609040205080304" pitchFamily="17" charset="-128"/>
              <a:cs typeface="Times New Roman" panose="02020603050405020304" pitchFamily="18" charset="0"/>
            </a:endParaRPr>
          </a:p>
          <a:p>
            <a:pPr indent="152400" algn="just"/>
            <a:r>
              <a:rPr lang="ja-JP" altLang="ja-JP" sz="2000" b="1" u="sng" kern="100" dirty="0">
                <a:effectLst/>
                <a:latin typeface="Century" panose="02040604050505020304" pitchFamily="18" charset="0"/>
                <a:ea typeface="ＭＳ 明朝" panose="02020609040205080304" pitchFamily="17" charset="-128"/>
                <a:cs typeface="Times New Roman" panose="02020603050405020304" pitchFamily="18" charset="0"/>
              </a:rPr>
              <a:t>ペイハラ処理を担当する職員は、高圧的になっても、卑屈になっても、感情的になっても、その対応を誤るおそれ</a:t>
            </a:r>
            <a:r>
              <a:rPr lang="ja-JP" altLang="ja-JP" sz="2000" u="sng" kern="100" dirty="0">
                <a:effectLst/>
                <a:latin typeface="Century" panose="02040604050505020304" pitchFamily="18" charset="0"/>
                <a:ea typeface="ＭＳ 明朝" panose="02020609040205080304" pitchFamily="17" charset="-128"/>
                <a:cs typeface="Times New Roman" panose="02020603050405020304" pitchFamily="18" charset="0"/>
              </a:rPr>
              <a:t>があります</a:t>
            </a:r>
            <a:r>
              <a:rPr lang="ja-JP" altLang="ja-JP" sz="2000" kern="100" dirty="0">
                <a:effectLst/>
                <a:latin typeface="Century" panose="02040604050505020304" pitchFamily="18" charset="0"/>
                <a:ea typeface="ＭＳ 明朝" panose="02020609040205080304" pitchFamily="17" charset="-128"/>
                <a:cs typeface="Times New Roman" panose="02020603050405020304" pitchFamily="18" charset="0"/>
              </a:rPr>
              <a:t>。</a:t>
            </a:r>
            <a:endParaRPr lang="en-US" alt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indent="152400" algn="just"/>
            <a:r>
              <a:rPr lang="ja-JP" altLang="ja-JP" sz="2000" kern="100" dirty="0">
                <a:effectLst/>
                <a:latin typeface="Century" panose="02040604050505020304" pitchFamily="18" charset="0"/>
                <a:ea typeface="ＭＳ 明朝" panose="02020609040205080304" pitchFamily="17" charset="-128"/>
                <a:cs typeface="Times New Roman" panose="02020603050405020304" pitchFamily="18" charset="0"/>
              </a:rPr>
              <a:t>また、</a:t>
            </a:r>
            <a:r>
              <a:rPr lang="ja-JP" altLang="ja-JP" sz="2000" b="1" u="sng" kern="100" dirty="0">
                <a:effectLst/>
                <a:latin typeface="Century" panose="02040604050505020304" pitchFamily="18" charset="0"/>
                <a:ea typeface="ＭＳ 明朝" panose="02020609040205080304" pitchFamily="17" charset="-128"/>
                <a:cs typeface="Times New Roman" panose="02020603050405020304" pitchFamily="18" charset="0"/>
              </a:rPr>
              <a:t>毅然とした態度が尊大ととられることもあるので、毅然かつ柔らかな（たおやかな）態度で臨む必要</a:t>
            </a:r>
            <a:r>
              <a:rPr lang="ja-JP" altLang="ja-JP" sz="2000" u="sng" kern="100" dirty="0">
                <a:effectLst/>
                <a:latin typeface="Century" panose="02040604050505020304" pitchFamily="18" charset="0"/>
                <a:ea typeface="ＭＳ 明朝" panose="02020609040205080304" pitchFamily="17" charset="-128"/>
                <a:cs typeface="Times New Roman" panose="02020603050405020304" pitchFamily="18" charset="0"/>
              </a:rPr>
              <a:t>がある</a:t>
            </a:r>
            <a:r>
              <a:rPr lang="ja-JP" altLang="ja-JP" sz="2000" kern="100" dirty="0">
                <a:effectLst/>
                <a:latin typeface="Century" panose="02040604050505020304" pitchFamily="18" charset="0"/>
                <a:ea typeface="ＭＳ 明朝" panose="02020609040205080304" pitchFamily="17" charset="-128"/>
                <a:cs typeface="Times New Roman" panose="02020603050405020304" pitchFamily="18" charset="0"/>
              </a:rPr>
              <a:t>ことにも注意する必要があります。</a:t>
            </a:r>
            <a:endParaRPr lang="en-US" alt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indent="152400" algn="just"/>
            <a:r>
              <a:rPr lang="ja-JP" altLang="ja-JP" sz="2000" kern="100" dirty="0">
                <a:effectLst/>
                <a:latin typeface="Century" panose="02040604050505020304" pitchFamily="18" charset="0"/>
                <a:ea typeface="ＭＳ 明朝" panose="02020609040205080304" pitchFamily="17" charset="-128"/>
                <a:cs typeface="Times New Roman" panose="02020603050405020304" pitchFamily="18" charset="0"/>
              </a:rPr>
              <a:t>もっとも、</a:t>
            </a:r>
            <a:r>
              <a:rPr lang="ja-JP" altLang="ja-JP" sz="2000" b="1" u="sng" kern="100" dirty="0">
                <a:effectLst/>
                <a:latin typeface="Century" panose="02040604050505020304" pitchFamily="18" charset="0"/>
                <a:ea typeface="ＭＳ 明朝" panose="02020609040205080304" pitchFamily="17" charset="-128"/>
                <a:cs typeface="Times New Roman" panose="02020603050405020304" pitchFamily="18" charset="0"/>
              </a:rPr>
              <a:t>「冷静沈着かつ毅然とした態度」は、逆に相手方に「なめられている」という感情を惹起させることもあることから、その前提として「真摯な対応」が必要</a:t>
            </a:r>
            <a:r>
              <a:rPr lang="ja-JP" altLang="ja-JP" sz="2000" kern="100" dirty="0">
                <a:effectLst/>
                <a:latin typeface="Century" panose="02040604050505020304" pitchFamily="18" charset="0"/>
                <a:ea typeface="ＭＳ 明朝" panose="02020609040205080304" pitchFamily="17" charset="-128"/>
                <a:cs typeface="Times New Roman" panose="02020603050405020304" pitchFamily="18" charset="0"/>
              </a:rPr>
              <a:t>となります。</a:t>
            </a:r>
          </a:p>
        </p:txBody>
      </p:sp>
    </p:spTree>
    <p:extLst>
      <p:ext uri="{BB962C8B-B14F-4D97-AF65-F5344CB8AC3E}">
        <p14:creationId xmlns:p14="http://schemas.microsoft.com/office/powerpoint/2010/main" val="220947939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550F7F04-607D-59E5-09FC-1A1354B4C6F3}"/>
              </a:ext>
            </a:extLst>
          </p:cNvPr>
          <p:cNvSpPr txBox="1"/>
          <p:nvPr/>
        </p:nvSpPr>
        <p:spPr>
          <a:xfrm>
            <a:off x="176676" y="210393"/>
            <a:ext cx="11838648" cy="3477875"/>
          </a:xfrm>
          <a:prstGeom prst="rect">
            <a:avLst/>
          </a:prstGeom>
          <a:noFill/>
        </p:spPr>
        <p:txBody>
          <a:bodyPr wrap="square">
            <a:spAutoFit/>
          </a:bodyPr>
          <a:lstStyle/>
          <a:p>
            <a:pPr algn="just"/>
            <a:r>
              <a:rPr lang="ja-JP" altLang="en-US" sz="2000" b="1" kern="100" dirty="0">
                <a:solidFill>
                  <a:srgbClr val="FF00FF"/>
                </a:solidFill>
                <a:effectLst/>
                <a:latin typeface="ＭＳ 明朝" panose="02020609040205080304" pitchFamily="17" charset="-128"/>
                <a:ea typeface="ＭＳ 明朝" panose="02020609040205080304" pitchFamily="17" charset="-128"/>
                <a:cs typeface="Times New Roman" panose="02020603050405020304" pitchFamily="18" charset="0"/>
              </a:rPr>
              <a:t>№</a:t>
            </a:r>
            <a:r>
              <a:rPr lang="en-US" altLang="ja-JP" sz="2000" b="1" kern="100" dirty="0">
                <a:solidFill>
                  <a:srgbClr val="FF00FF"/>
                </a:solidFill>
                <a:latin typeface="ＭＳ 明朝" panose="02020609040205080304" pitchFamily="17" charset="-128"/>
                <a:ea typeface="ＭＳ 明朝" panose="02020609040205080304" pitchFamily="17" charset="-128"/>
                <a:cs typeface="Times New Roman" panose="02020603050405020304" pitchFamily="18" charset="0"/>
              </a:rPr>
              <a:t>46</a:t>
            </a:r>
            <a:endParaRPr lang="en-US" altLang="ja-JP" sz="2000" b="1" kern="100" dirty="0">
              <a:solidFill>
                <a:srgbClr val="FF00FF"/>
              </a:solidFill>
              <a:effectLst/>
              <a:latin typeface="ＭＳ 明朝" panose="02020609040205080304" pitchFamily="17" charset="-128"/>
              <a:ea typeface="ＭＳ 明朝" panose="02020609040205080304" pitchFamily="17" charset="-128"/>
              <a:cs typeface="Times New Roman" panose="02020603050405020304" pitchFamily="18" charset="0"/>
            </a:endParaRPr>
          </a:p>
          <a:p>
            <a:pPr algn="just"/>
            <a:endParaRPr lang="en-US" altLang="ja-JP" sz="2000" b="1" kern="100" dirty="0">
              <a:solidFill>
                <a:srgbClr val="FF0000"/>
              </a:solidFill>
              <a:effectLst/>
              <a:latin typeface="ＭＳ 明朝" panose="02020609040205080304" pitchFamily="17" charset="-128"/>
              <a:ea typeface="ＭＳ 明朝" panose="02020609040205080304" pitchFamily="17" charset="-128"/>
              <a:cs typeface="Times New Roman" panose="02020603050405020304" pitchFamily="18" charset="0"/>
            </a:endParaRPr>
          </a:p>
          <a:p>
            <a:pPr algn="just"/>
            <a:r>
              <a:rPr lang="ja-JP" altLang="en-US" sz="2000" b="1"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　　　</a:t>
            </a:r>
            <a:r>
              <a:rPr lang="en-US" altLang="ja-JP" sz="2000" b="1" kern="100" dirty="0">
                <a:effectLst>
                  <a:outerShdw blurRad="38100" dist="38100" dir="2700000" algn="tl">
                    <a:srgbClr val="000000">
                      <a:alpha val="43137"/>
                    </a:srgbClr>
                  </a:outerShdw>
                </a:effectLst>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rPr>
              <a:t>❷</a:t>
            </a:r>
            <a:r>
              <a:rPr lang="ja-JP" altLang="en-US" sz="2000" b="1" kern="100" dirty="0">
                <a:effectLst>
                  <a:outerShdw blurRad="38100" dist="38100" dir="2700000" algn="tl">
                    <a:srgbClr val="000000">
                      <a:alpha val="43137"/>
                    </a:srgbClr>
                  </a:outerShdw>
                </a:effectLst>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rPr>
              <a:t>　</a:t>
            </a:r>
            <a:r>
              <a:rPr lang="ja-JP" altLang="en-US" sz="2000" b="1" u="sng" kern="100" dirty="0">
                <a:effectLst>
                  <a:outerShdw blurRad="38100" dist="38100" dir="2700000" algn="tl">
                    <a:srgbClr val="000000">
                      <a:alpha val="43137"/>
                    </a:srgbClr>
                  </a:outerShdw>
                </a:effectLst>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rPr>
              <a:t>相手方を別室に誘導して移動させ、椅子に座らせて落ち着かせた上で話しを</a:t>
            </a:r>
            <a:r>
              <a:rPr lang="ja-JP" altLang="en-US" sz="2000" b="1" kern="100" dirty="0">
                <a:effectLst>
                  <a:outerShdw blurRad="38100" dist="38100" dir="2700000" algn="tl">
                    <a:srgbClr val="000000">
                      <a:alpha val="43137"/>
                    </a:srgbClr>
                  </a:outerShdw>
                </a:effectLst>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rPr>
              <a:t>し、可能な限</a:t>
            </a:r>
            <a:endParaRPr lang="en-US" altLang="ja-JP" sz="2000" b="1" kern="100" dirty="0">
              <a:effectLst>
                <a:outerShdw blurRad="38100" dist="38100" dir="2700000" algn="tl">
                  <a:srgbClr val="000000">
                    <a:alpha val="43137"/>
                  </a:srgbClr>
                </a:outerShdw>
              </a:effectLst>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endParaRPr>
          </a:p>
          <a:p>
            <a:pPr algn="just"/>
            <a:r>
              <a:rPr lang="ja-JP" altLang="en-US" sz="2000" b="1"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　　　　</a:t>
            </a:r>
            <a:r>
              <a:rPr lang="ja-JP" altLang="en-US" sz="2000" b="1" kern="100" dirty="0">
                <a:effectLst>
                  <a:outerShdw blurRad="38100" dist="38100" dir="2700000" algn="tl">
                    <a:srgbClr val="000000">
                      <a:alpha val="43137"/>
                    </a:srgbClr>
                  </a:outerShdw>
                </a:effectLst>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rPr>
              <a:t>り難しい医療用語は使わないようにすること。</a:t>
            </a:r>
            <a:endParaRPr lang="en-US" altLang="ja-JP" sz="2000" b="1" kern="100" dirty="0">
              <a:effectLst>
                <a:outerShdw blurRad="38100" dist="38100" dir="2700000" algn="tl">
                  <a:srgbClr val="000000">
                    <a:alpha val="43137"/>
                  </a:srgbClr>
                </a:outerShdw>
              </a:effectLst>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endParaRPr>
          </a:p>
          <a:p>
            <a:pPr algn="just"/>
            <a:endParaRPr lang="ja-JP" altLang="en-US" sz="2000" b="1"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endParaRPr>
          </a:p>
          <a:p>
            <a:pPr algn="just"/>
            <a:r>
              <a:rPr lang="ja-JP" altLang="ja-JP" sz="2000" kern="100" dirty="0">
                <a:effectLst/>
                <a:latin typeface="Century" panose="02040604050505020304" pitchFamily="18" charset="0"/>
                <a:ea typeface="ＭＳ 明朝" panose="02020609040205080304" pitchFamily="17" charset="-128"/>
                <a:cs typeface="Times New Roman" panose="02020603050405020304" pitchFamily="18" charset="0"/>
              </a:rPr>
              <a:t>　</a:t>
            </a:r>
            <a:r>
              <a:rPr lang="ja-JP" altLang="ja-JP" sz="2000" b="1" kern="100" dirty="0">
                <a:effectLst/>
                <a:latin typeface="Century" panose="02040604050505020304" pitchFamily="18" charset="0"/>
                <a:ea typeface="ＭＳ 明朝" panose="02020609040205080304" pitchFamily="17" charset="-128"/>
                <a:cs typeface="Times New Roman" panose="02020603050405020304" pitchFamily="18" charset="0"/>
              </a:rPr>
              <a:t>ペイハラ患者・家族の中には、</a:t>
            </a:r>
            <a:r>
              <a:rPr lang="ja-JP" altLang="ja-JP" sz="2000" b="1" u="sng" kern="100" dirty="0">
                <a:effectLst/>
                <a:latin typeface="Century" panose="02040604050505020304" pitchFamily="18" charset="0"/>
                <a:ea typeface="ＭＳ 明朝" panose="02020609040205080304" pitchFamily="17" charset="-128"/>
                <a:cs typeface="Times New Roman" panose="02020603050405020304" pitchFamily="18" charset="0"/>
              </a:rPr>
              <a:t>人目が多いと興奮し感情的になる傾向のある者も多く</a:t>
            </a:r>
            <a:r>
              <a:rPr lang="ja-JP" altLang="ja-JP" sz="2000" u="sng" kern="100" dirty="0">
                <a:effectLst/>
                <a:latin typeface="Century" panose="02040604050505020304" pitchFamily="18" charset="0"/>
                <a:ea typeface="ＭＳ 明朝" panose="02020609040205080304" pitchFamily="17" charset="-128"/>
                <a:cs typeface="Times New Roman" panose="02020603050405020304" pitchFamily="18" charset="0"/>
              </a:rPr>
              <a:t>みられ</a:t>
            </a:r>
            <a:r>
              <a:rPr lang="ja-JP" altLang="en-US" sz="2000" u="sng" kern="100" dirty="0">
                <a:effectLst/>
                <a:latin typeface="Century" panose="02040604050505020304" pitchFamily="18" charset="0"/>
                <a:ea typeface="ＭＳ 明朝" panose="02020609040205080304" pitchFamily="17" charset="-128"/>
                <a:cs typeface="Times New Roman" panose="02020603050405020304" pitchFamily="18" charset="0"/>
              </a:rPr>
              <a:t>ます。</a:t>
            </a:r>
            <a:r>
              <a:rPr lang="ja-JP" altLang="ja-JP" sz="2000" u="sng" kern="100" dirty="0">
                <a:effectLst/>
                <a:latin typeface="Century" panose="02040604050505020304" pitchFamily="18" charset="0"/>
                <a:ea typeface="ＭＳ 明朝" panose="02020609040205080304" pitchFamily="17" charset="-128"/>
                <a:cs typeface="Times New Roman" panose="02020603050405020304" pitchFamily="18" charset="0"/>
              </a:rPr>
              <a:t>別室の比較的広さに余裕のある会議室等に誘導して移動させる必要</a:t>
            </a:r>
            <a:r>
              <a:rPr lang="ja-JP" altLang="ja-JP" sz="2000" kern="100" dirty="0">
                <a:effectLst/>
                <a:latin typeface="Century" panose="02040604050505020304" pitchFamily="18" charset="0"/>
                <a:ea typeface="ＭＳ 明朝" panose="02020609040205080304" pitchFamily="17" charset="-128"/>
                <a:cs typeface="Times New Roman" panose="02020603050405020304" pitchFamily="18" charset="0"/>
              </a:rPr>
              <a:t>があります。</a:t>
            </a:r>
            <a:endParaRPr lang="en-US" alt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endParaRPr lang="en-US" altLang="ja-JP" sz="2000" kern="100" dirty="0">
              <a:latin typeface="Century" panose="02040604050505020304" pitchFamily="18" charset="0"/>
              <a:ea typeface="ＭＳ 明朝" panose="02020609040205080304" pitchFamily="17" charset="-128"/>
              <a:cs typeface="Times New Roman" panose="02020603050405020304" pitchFamily="18" charset="0"/>
            </a:endParaRPr>
          </a:p>
          <a:p>
            <a:pPr algn="just"/>
            <a:r>
              <a:rPr lang="ja-JP" altLang="en-US" sz="2000" kern="100" dirty="0">
                <a:effectLst/>
                <a:latin typeface="Century" panose="02040604050505020304" pitchFamily="18" charset="0"/>
                <a:ea typeface="ＭＳ 明朝" panose="02020609040205080304" pitchFamily="17" charset="-128"/>
                <a:cs typeface="Times New Roman" panose="02020603050405020304" pitchFamily="18" charset="0"/>
              </a:rPr>
              <a:t>　</a:t>
            </a:r>
            <a:r>
              <a:rPr lang="ja-JP" altLang="ja-JP" sz="2000" kern="100" dirty="0">
                <a:effectLst/>
                <a:latin typeface="Century" panose="02040604050505020304" pitchFamily="18" charset="0"/>
                <a:ea typeface="ＭＳ 明朝" panose="02020609040205080304" pitchFamily="17" charset="-128"/>
                <a:cs typeface="Times New Roman" panose="02020603050405020304" pitchFamily="18" charset="0"/>
              </a:rPr>
              <a:t>また、</a:t>
            </a:r>
            <a:r>
              <a:rPr lang="ja-JP" altLang="ja-JP" sz="2000" b="1" u="sng" kern="100" dirty="0">
                <a:effectLst/>
                <a:latin typeface="Century" panose="02040604050505020304" pitchFamily="18" charset="0"/>
                <a:ea typeface="ＭＳ 明朝" panose="02020609040205080304" pitchFamily="17" charset="-128"/>
                <a:cs typeface="Times New Roman" panose="02020603050405020304" pitchFamily="18" charset="0"/>
              </a:rPr>
              <a:t>一般的に、人は椅子に座ると興奮がおさまる傾向がみられる</a:t>
            </a:r>
            <a:r>
              <a:rPr lang="ja-JP" altLang="ja-JP" sz="2000" kern="100" dirty="0">
                <a:effectLst/>
                <a:latin typeface="Century" panose="02040604050505020304" pitchFamily="18" charset="0"/>
                <a:ea typeface="ＭＳ 明朝" panose="02020609040205080304" pitchFamily="17" charset="-128"/>
                <a:cs typeface="Times New Roman" panose="02020603050405020304" pitchFamily="18" charset="0"/>
              </a:rPr>
              <a:t>ことから、</a:t>
            </a:r>
            <a:r>
              <a:rPr lang="ja-JP" altLang="ja-JP" sz="2000" u="sng" kern="100" dirty="0">
                <a:effectLst/>
                <a:latin typeface="Century" panose="02040604050505020304" pitchFamily="18" charset="0"/>
                <a:ea typeface="ＭＳ 明朝" panose="02020609040205080304" pitchFamily="17" charset="-128"/>
                <a:cs typeface="Times New Roman" panose="02020603050405020304" pitchFamily="18" charset="0"/>
              </a:rPr>
              <a:t>ペイハラ患者・家族と話しをする時には</a:t>
            </a:r>
            <a:r>
              <a:rPr lang="ja-JP" altLang="ja-JP" sz="2000" b="1" u="sng" kern="100" dirty="0">
                <a:effectLst/>
                <a:latin typeface="Century" panose="02040604050505020304" pitchFamily="18" charset="0"/>
                <a:ea typeface="ＭＳ 明朝" panose="02020609040205080304" pitchFamily="17" charset="-128"/>
                <a:cs typeface="Times New Roman" panose="02020603050405020304" pitchFamily="18" charset="0"/>
              </a:rPr>
              <a:t>双方とも椅子に座って同じ目線で話をし、ペイハラ処理担当者が高圧的ととられかねない姿勢にならないように注意する必要</a:t>
            </a:r>
            <a:r>
              <a:rPr lang="ja-JP" altLang="ja-JP" sz="2000" kern="100" dirty="0">
                <a:effectLst/>
                <a:latin typeface="Century" panose="02040604050505020304" pitchFamily="18" charset="0"/>
                <a:ea typeface="ＭＳ 明朝" panose="02020609040205080304" pitchFamily="17" charset="-128"/>
                <a:cs typeface="Times New Roman" panose="02020603050405020304" pitchFamily="18" charset="0"/>
              </a:rPr>
              <a:t>があります。</a:t>
            </a:r>
          </a:p>
        </p:txBody>
      </p:sp>
    </p:spTree>
    <p:extLst>
      <p:ext uri="{BB962C8B-B14F-4D97-AF65-F5344CB8AC3E}">
        <p14:creationId xmlns:p14="http://schemas.microsoft.com/office/powerpoint/2010/main" val="35016680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550F7F04-607D-59E5-09FC-1A1354B4C6F3}"/>
              </a:ext>
            </a:extLst>
          </p:cNvPr>
          <p:cNvSpPr txBox="1"/>
          <p:nvPr/>
        </p:nvSpPr>
        <p:spPr>
          <a:xfrm>
            <a:off x="176676" y="210393"/>
            <a:ext cx="11838648" cy="3785652"/>
          </a:xfrm>
          <a:prstGeom prst="rect">
            <a:avLst/>
          </a:prstGeom>
          <a:noFill/>
        </p:spPr>
        <p:txBody>
          <a:bodyPr wrap="square">
            <a:spAutoFit/>
          </a:bodyPr>
          <a:lstStyle/>
          <a:p>
            <a:pPr algn="just"/>
            <a:r>
              <a:rPr lang="ja-JP" altLang="en-US" sz="2000" b="1" kern="100" dirty="0">
                <a:solidFill>
                  <a:srgbClr val="FF00FF"/>
                </a:solidFill>
                <a:effectLst/>
                <a:latin typeface="ＭＳ 明朝" panose="02020609040205080304" pitchFamily="17" charset="-128"/>
                <a:ea typeface="ＭＳ 明朝" panose="02020609040205080304" pitchFamily="17" charset="-128"/>
                <a:cs typeface="Times New Roman" panose="02020603050405020304" pitchFamily="18" charset="0"/>
              </a:rPr>
              <a:t>№</a:t>
            </a:r>
            <a:r>
              <a:rPr lang="en-US" altLang="ja-JP" sz="2000" b="1" kern="100" dirty="0">
                <a:solidFill>
                  <a:srgbClr val="FF00FF"/>
                </a:solidFill>
                <a:latin typeface="ＭＳ 明朝" panose="02020609040205080304" pitchFamily="17" charset="-128"/>
                <a:ea typeface="ＭＳ 明朝" panose="02020609040205080304" pitchFamily="17" charset="-128"/>
                <a:cs typeface="Times New Roman" panose="02020603050405020304" pitchFamily="18" charset="0"/>
              </a:rPr>
              <a:t>47</a:t>
            </a:r>
            <a:endParaRPr lang="en-US" altLang="ja-JP" sz="2000" b="1" kern="100" dirty="0">
              <a:solidFill>
                <a:srgbClr val="FF00FF"/>
              </a:solidFill>
              <a:effectLst/>
              <a:latin typeface="ＭＳ 明朝" panose="02020609040205080304" pitchFamily="17" charset="-128"/>
              <a:ea typeface="ＭＳ 明朝" panose="02020609040205080304" pitchFamily="17" charset="-128"/>
              <a:cs typeface="Times New Roman" panose="02020603050405020304" pitchFamily="18" charset="0"/>
            </a:endParaRPr>
          </a:p>
          <a:p>
            <a:pPr algn="just"/>
            <a:endParaRPr lang="en-US" altLang="ja-JP" sz="2000" b="1" kern="100" dirty="0">
              <a:solidFill>
                <a:srgbClr val="FF0000"/>
              </a:solidFill>
              <a:effectLst/>
              <a:latin typeface="ＭＳ 明朝" panose="02020609040205080304" pitchFamily="17" charset="-128"/>
              <a:ea typeface="ＭＳ 明朝" panose="02020609040205080304" pitchFamily="17" charset="-128"/>
              <a:cs typeface="Times New Roman" panose="02020603050405020304" pitchFamily="18" charset="0"/>
            </a:endParaRPr>
          </a:p>
          <a:p>
            <a:pPr algn="just"/>
            <a:r>
              <a:rPr lang="ja-JP" altLang="en-US" sz="2000" b="1"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　　　</a:t>
            </a:r>
            <a:r>
              <a:rPr lang="en-US" altLang="ja-JP" sz="2000" b="1" kern="100" dirty="0">
                <a:effectLst>
                  <a:outerShdw blurRad="38100" dist="38100" dir="2700000" algn="tl">
                    <a:srgbClr val="000000">
                      <a:alpha val="43137"/>
                    </a:srgbClr>
                  </a:outerShdw>
                </a:effectLst>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rPr>
              <a:t>❸</a:t>
            </a:r>
            <a:r>
              <a:rPr lang="ja-JP" altLang="en-US" sz="2000" b="1" kern="100" dirty="0">
                <a:effectLst>
                  <a:outerShdw blurRad="38100" dist="38100" dir="2700000" algn="tl">
                    <a:srgbClr val="000000">
                      <a:alpha val="43137"/>
                    </a:srgbClr>
                  </a:outerShdw>
                </a:effectLst>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rPr>
              <a:t>　</a:t>
            </a:r>
            <a:r>
              <a:rPr lang="ja-JP" altLang="en-US" sz="2000" b="1" u="sng" kern="100" dirty="0">
                <a:effectLst>
                  <a:outerShdw blurRad="38100" dist="38100" dir="2700000" algn="tl">
                    <a:srgbClr val="000000">
                      <a:alpha val="43137"/>
                    </a:srgbClr>
                  </a:outerShdw>
                </a:effectLst>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rPr>
              <a:t>当初、ペイハラ処理担当職員側からは多くを語らず</a:t>
            </a:r>
            <a:r>
              <a:rPr lang="ja-JP" altLang="en-US" sz="2000" b="1" kern="100" dirty="0">
                <a:effectLst>
                  <a:outerShdw blurRad="38100" dist="38100" dir="2700000" algn="tl">
                    <a:srgbClr val="000000">
                      <a:alpha val="43137"/>
                    </a:srgbClr>
                  </a:outerShdw>
                </a:effectLst>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rPr>
              <a:t>（もちろん、相手方からの質問には必</a:t>
            </a:r>
            <a:endParaRPr lang="en-US" altLang="ja-JP" sz="2000" b="1" kern="100" dirty="0">
              <a:effectLst>
                <a:outerShdw blurRad="38100" dist="38100" dir="2700000" algn="tl">
                  <a:srgbClr val="000000">
                    <a:alpha val="43137"/>
                  </a:srgbClr>
                </a:outerShdw>
              </a:effectLst>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endParaRPr>
          </a:p>
          <a:p>
            <a:pPr algn="just"/>
            <a:r>
              <a:rPr lang="ja-JP" altLang="en-US" sz="2000" b="1"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　　　　</a:t>
            </a:r>
            <a:r>
              <a:rPr lang="ja-JP" altLang="en-US" sz="2000" b="1" kern="100" dirty="0">
                <a:effectLst>
                  <a:outerShdw blurRad="38100" dist="38100" dir="2700000" algn="tl">
                    <a:srgbClr val="000000">
                      <a:alpha val="43137"/>
                    </a:srgbClr>
                  </a:outerShdw>
                </a:effectLst>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rPr>
              <a:t>要最小限度で答える）、相手方の話や希望を十分に聴き、相手方の主張や要求を正確に把握</a:t>
            </a:r>
            <a:endParaRPr lang="en-US" altLang="ja-JP" sz="2000" b="1" kern="100" dirty="0">
              <a:effectLst>
                <a:outerShdw blurRad="38100" dist="38100" dir="2700000" algn="tl">
                  <a:srgbClr val="000000">
                    <a:alpha val="43137"/>
                  </a:srgbClr>
                </a:outerShdw>
              </a:effectLst>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endParaRPr>
          </a:p>
          <a:p>
            <a:pPr algn="just"/>
            <a:r>
              <a:rPr lang="ja-JP" altLang="en-US" sz="2000" b="1"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　　　　</a:t>
            </a:r>
            <a:r>
              <a:rPr lang="ja-JP" altLang="en-US" sz="2000" b="1" kern="100" dirty="0">
                <a:effectLst>
                  <a:outerShdw blurRad="38100" dist="38100" dir="2700000" algn="tl">
                    <a:srgbClr val="000000">
                      <a:alpha val="43137"/>
                    </a:srgbClr>
                  </a:outerShdw>
                </a:effectLst>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rPr>
              <a:t>し確認すること。</a:t>
            </a:r>
            <a:r>
              <a:rPr lang="ja-JP" altLang="en-US" sz="2000" b="1" u="sng" kern="100" dirty="0">
                <a:effectLst>
                  <a:outerShdw blurRad="38100" dist="38100" dir="2700000" algn="tl">
                    <a:srgbClr val="000000">
                      <a:alpha val="43137"/>
                    </a:srgbClr>
                  </a:outerShdw>
                </a:effectLst>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rPr>
              <a:t>患者・家族が何らかの回答を求めている場合にも（即答しても問題のない</a:t>
            </a:r>
            <a:endParaRPr lang="en-US" altLang="ja-JP" sz="2000" b="1" u="sng" kern="100" dirty="0">
              <a:effectLst>
                <a:outerShdw blurRad="38100" dist="38100" dir="2700000" algn="tl">
                  <a:srgbClr val="000000">
                    <a:alpha val="43137"/>
                  </a:srgbClr>
                </a:outerShdw>
              </a:effectLst>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endParaRPr>
          </a:p>
          <a:p>
            <a:pPr algn="just"/>
            <a:r>
              <a:rPr lang="ja-JP" altLang="en-US" sz="2000" b="1"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　　　　</a:t>
            </a:r>
            <a:r>
              <a:rPr lang="ja-JP" altLang="en-US" sz="2000" b="1" u="sng" kern="100" dirty="0">
                <a:effectLst>
                  <a:outerShdw blurRad="38100" dist="38100" dir="2700000" algn="tl">
                    <a:srgbClr val="000000">
                      <a:alpha val="43137"/>
                    </a:srgbClr>
                  </a:outerShdw>
                </a:effectLst>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rPr>
              <a:t>こと以外は）即答せずに、「病院において検討のうえで回答する」旨を伝える</a:t>
            </a:r>
            <a:r>
              <a:rPr lang="ja-JP" altLang="en-US" sz="2000" b="1" kern="100" dirty="0">
                <a:effectLst>
                  <a:outerShdw blurRad="38100" dist="38100" dir="2700000" algn="tl">
                    <a:srgbClr val="000000">
                      <a:alpha val="43137"/>
                    </a:srgbClr>
                  </a:outerShdw>
                </a:effectLst>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rPr>
              <a:t>こと。</a:t>
            </a:r>
            <a:endParaRPr lang="en-US" altLang="ja-JP" sz="2000" b="1" kern="100" dirty="0">
              <a:effectLst>
                <a:outerShdw blurRad="38100" dist="38100" dir="2700000" algn="tl">
                  <a:srgbClr val="000000">
                    <a:alpha val="43137"/>
                  </a:srgbClr>
                </a:outerShdw>
              </a:effectLst>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endParaRPr>
          </a:p>
          <a:p>
            <a:pPr algn="just"/>
            <a:endParaRPr lang="ja-JP" altLang="en-US" sz="2000" b="1"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indent="152400" algn="just"/>
            <a:r>
              <a:rPr lang="ja-JP" altLang="ja-JP" sz="2000" b="1" u="sng" kern="100" dirty="0">
                <a:effectLst/>
                <a:latin typeface="Century" panose="02040604050505020304" pitchFamily="18" charset="0"/>
                <a:ea typeface="ＭＳ 明朝" panose="02020609040205080304" pitchFamily="17" charset="-128"/>
                <a:cs typeface="Times New Roman" panose="02020603050405020304" pitchFamily="18" charset="0"/>
              </a:rPr>
              <a:t>ペイハラ患者・家族は、医師・看護師等の些細な言動に傷つき、不平や不満を溜めていることも多く、そのことを聴き出す必要</a:t>
            </a:r>
            <a:r>
              <a:rPr lang="ja-JP" altLang="ja-JP" sz="2000" kern="100" dirty="0">
                <a:effectLst/>
                <a:latin typeface="Century" panose="02040604050505020304" pitchFamily="18" charset="0"/>
                <a:ea typeface="ＭＳ 明朝" panose="02020609040205080304" pitchFamily="17" charset="-128"/>
                <a:cs typeface="Times New Roman" panose="02020603050405020304" pitchFamily="18" charset="0"/>
              </a:rPr>
              <a:t>があります。</a:t>
            </a:r>
            <a:endParaRPr lang="en-US" alt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indent="152400" algn="just"/>
            <a:endParaRPr lang="en-US" alt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indent="152400" algn="just"/>
            <a:r>
              <a:rPr lang="ja-JP" altLang="ja-JP" sz="2000" u="sng" kern="100" dirty="0">
                <a:effectLst/>
                <a:latin typeface="Century" panose="02040604050505020304" pitchFamily="18" charset="0"/>
                <a:ea typeface="ＭＳ 明朝" panose="02020609040205080304" pitchFamily="17" charset="-128"/>
                <a:cs typeface="Times New Roman" panose="02020603050405020304" pitchFamily="18" charset="0"/>
              </a:rPr>
              <a:t>特に相手方の話しをさえぎると、自分の話を聞いてもらえない（自分を一方的に説得しようとしている）と勘違いし、感情的になることあるので注意する必要</a:t>
            </a:r>
            <a:r>
              <a:rPr lang="ja-JP" altLang="ja-JP" sz="2000" kern="100" dirty="0">
                <a:effectLst/>
                <a:latin typeface="Century" panose="02040604050505020304" pitchFamily="18" charset="0"/>
                <a:ea typeface="ＭＳ 明朝" panose="02020609040205080304" pitchFamily="17" charset="-128"/>
                <a:cs typeface="Times New Roman" panose="02020603050405020304" pitchFamily="18" charset="0"/>
              </a:rPr>
              <a:t>があります。</a:t>
            </a:r>
          </a:p>
        </p:txBody>
      </p:sp>
    </p:spTree>
    <p:extLst>
      <p:ext uri="{BB962C8B-B14F-4D97-AF65-F5344CB8AC3E}">
        <p14:creationId xmlns:p14="http://schemas.microsoft.com/office/powerpoint/2010/main" val="257790444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550F7F04-607D-59E5-09FC-1A1354B4C6F3}"/>
              </a:ext>
            </a:extLst>
          </p:cNvPr>
          <p:cNvSpPr txBox="1"/>
          <p:nvPr/>
        </p:nvSpPr>
        <p:spPr>
          <a:xfrm>
            <a:off x="176676" y="210393"/>
            <a:ext cx="11838648" cy="6247864"/>
          </a:xfrm>
          <a:prstGeom prst="rect">
            <a:avLst/>
          </a:prstGeom>
          <a:noFill/>
        </p:spPr>
        <p:txBody>
          <a:bodyPr wrap="square">
            <a:spAutoFit/>
          </a:bodyPr>
          <a:lstStyle/>
          <a:p>
            <a:pPr algn="just"/>
            <a:r>
              <a:rPr lang="ja-JP" altLang="en-US" sz="2000" b="1" kern="100" dirty="0">
                <a:solidFill>
                  <a:srgbClr val="FF00FF"/>
                </a:solidFill>
                <a:effectLst/>
                <a:latin typeface="ＭＳ 明朝" panose="02020609040205080304" pitchFamily="17" charset="-128"/>
                <a:ea typeface="ＭＳ 明朝" panose="02020609040205080304" pitchFamily="17" charset="-128"/>
                <a:cs typeface="Times New Roman" panose="02020603050405020304" pitchFamily="18" charset="0"/>
              </a:rPr>
              <a:t>№</a:t>
            </a:r>
            <a:r>
              <a:rPr lang="en-US" altLang="ja-JP" sz="2000" b="1" kern="100" dirty="0">
                <a:solidFill>
                  <a:srgbClr val="FF00FF"/>
                </a:solidFill>
                <a:latin typeface="ＭＳ 明朝" panose="02020609040205080304" pitchFamily="17" charset="-128"/>
                <a:ea typeface="ＭＳ 明朝" panose="02020609040205080304" pitchFamily="17" charset="-128"/>
                <a:cs typeface="Times New Roman" panose="02020603050405020304" pitchFamily="18" charset="0"/>
              </a:rPr>
              <a:t>48</a:t>
            </a:r>
            <a:endParaRPr lang="en-US" altLang="ja-JP" sz="2000" b="1" kern="100" dirty="0">
              <a:solidFill>
                <a:srgbClr val="FF00FF"/>
              </a:solidFill>
              <a:effectLst/>
              <a:latin typeface="ＭＳ 明朝" panose="02020609040205080304" pitchFamily="17" charset="-128"/>
              <a:ea typeface="ＭＳ 明朝" panose="02020609040205080304" pitchFamily="17" charset="-128"/>
              <a:cs typeface="Times New Roman" panose="02020603050405020304" pitchFamily="18" charset="0"/>
            </a:endParaRPr>
          </a:p>
          <a:p>
            <a:pPr algn="just"/>
            <a:endParaRPr lang="en-US" altLang="ja-JP" sz="2000" b="1" kern="100" dirty="0">
              <a:solidFill>
                <a:srgbClr val="FF0000"/>
              </a:solidFill>
              <a:effectLst/>
              <a:latin typeface="ＭＳ 明朝" panose="02020609040205080304" pitchFamily="17" charset="-128"/>
              <a:ea typeface="ＭＳ 明朝" panose="02020609040205080304" pitchFamily="17" charset="-128"/>
              <a:cs typeface="Times New Roman" panose="02020603050405020304" pitchFamily="18" charset="0"/>
            </a:endParaRPr>
          </a:p>
          <a:p>
            <a:pPr algn="just"/>
            <a:r>
              <a:rPr lang="ja-JP" altLang="en-US" sz="2000" b="1" kern="100" dirty="0">
                <a:latin typeface="ＭＳ 明朝" panose="02020609040205080304" pitchFamily="17" charset="-128"/>
                <a:ea typeface="ＭＳ 明朝" panose="02020609040205080304" pitchFamily="17" charset="-128"/>
                <a:cs typeface="Times New Roman" panose="02020603050405020304" pitchFamily="18" charset="0"/>
              </a:rPr>
              <a:t>　　　</a:t>
            </a:r>
            <a:r>
              <a:rPr lang="en-US" altLang="ja-JP" sz="2000" b="1" kern="100" dirty="0">
                <a:effectLst>
                  <a:outerShdw blurRad="38100" dist="38100" dir="2700000" algn="tl">
                    <a:srgbClr val="000000">
                      <a:alpha val="43137"/>
                    </a:srgbClr>
                  </a:outerShdw>
                </a:effectLst>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rPr>
              <a:t>❹</a:t>
            </a:r>
            <a:r>
              <a:rPr lang="ja-JP" altLang="en-US" sz="2000" b="1" kern="100" dirty="0">
                <a:effectLst>
                  <a:outerShdw blurRad="38100" dist="38100" dir="2700000" algn="tl">
                    <a:srgbClr val="000000">
                      <a:alpha val="43137"/>
                    </a:srgbClr>
                  </a:outerShdw>
                </a:effectLst>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rPr>
              <a:t>　常識を逸脱したペイハラ患者・家族の言動に対しては、担当職員は、相手方のペイハラ行</a:t>
            </a:r>
            <a:endParaRPr lang="en-US" altLang="ja-JP" sz="2000" b="1" kern="100" dirty="0">
              <a:effectLst>
                <a:outerShdw blurRad="38100" dist="38100" dir="2700000" algn="tl">
                  <a:srgbClr val="000000">
                    <a:alpha val="43137"/>
                  </a:srgbClr>
                </a:outerShdw>
              </a:effectLst>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endParaRPr>
          </a:p>
          <a:p>
            <a:pPr algn="just"/>
            <a:r>
              <a:rPr lang="ja-JP" altLang="en-US" sz="2000" b="1"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　　　　</a:t>
            </a:r>
            <a:r>
              <a:rPr lang="ja-JP" altLang="en-US" sz="2000" b="1" kern="100" dirty="0">
                <a:effectLst>
                  <a:outerShdw blurRad="38100" dist="38100" dir="2700000" algn="tl">
                    <a:srgbClr val="000000">
                      <a:alpha val="43137"/>
                    </a:srgbClr>
                  </a:outerShdw>
                </a:effectLst>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rPr>
              <a:t>為（言動）が法律上「違法」な行為（</a:t>
            </a:r>
            <a:r>
              <a:rPr lang="ja-JP" altLang="en-US" sz="2000" b="1" u="sng" kern="100" dirty="0">
                <a:effectLst>
                  <a:outerShdw blurRad="38100" dist="38100" dir="2700000" algn="tl">
                    <a:srgbClr val="000000">
                      <a:alpha val="43137"/>
                    </a:srgbClr>
                  </a:outerShdw>
                </a:effectLst>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rPr>
              <a:t>法秩序に反し許されない行為であり、患者・家族の診</a:t>
            </a:r>
            <a:endParaRPr lang="en-US" altLang="ja-JP" sz="2000" b="1" u="sng" kern="100" dirty="0">
              <a:effectLst>
                <a:outerShdw blurRad="38100" dist="38100" dir="2700000" algn="tl">
                  <a:srgbClr val="000000">
                    <a:alpha val="43137"/>
                  </a:srgbClr>
                </a:outerShdw>
              </a:effectLst>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endParaRPr>
          </a:p>
          <a:p>
            <a:pPr algn="just"/>
            <a:r>
              <a:rPr lang="ja-JP" altLang="en-US" sz="2000" b="1"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　　　　</a:t>
            </a:r>
            <a:r>
              <a:rPr lang="ja-JP" altLang="en-US" sz="2000" b="1" u="sng" kern="100" dirty="0">
                <a:effectLst>
                  <a:outerShdw blurRad="38100" dist="38100" dir="2700000" algn="tl">
                    <a:srgbClr val="000000">
                      <a:alpha val="43137"/>
                    </a:srgbClr>
                  </a:outerShdw>
                </a:effectLst>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rPr>
              <a:t>療協力義務に違反して状況によっては診療も拒絶されるかもしれないもの</a:t>
            </a:r>
            <a:r>
              <a:rPr lang="ja-JP" altLang="en-US" sz="2000" b="1" kern="100" dirty="0">
                <a:effectLst>
                  <a:outerShdw blurRad="38100" dist="38100" dir="2700000" algn="tl">
                    <a:srgbClr val="000000">
                      <a:alpha val="43137"/>
                    </a:srgbClr>
                  </a:outerShdw>
                </a:effectLst>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rPr>
              <a:t>）であり、「患者</a:t>
            </a:r>
            <a:endParaRPr lang="en-US" altLang="ja-JP" sz="2000" b="1" kern="100" dirty="0">
              <a:effectLst>
                <a:outerShdw blurRad="38100" dist="38100" dir="2700000" algn="tl">
                  <a:srgbClr val="000000">
                    <a:alpha val="43137"/>
                  </a:srgbClr>
                </a:outerShdw>
              </a:effectLst>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endParaRPr>
          </a:p>
          <a:p>
            <a:pPr algn="just"/>
            <a:r>
              <a:rPr lang="ja-JP" altLang="en-US" sz="2000" b="1"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　　　　</a:t>
            </a:r>
            <a:r>
              <a:rPr lang="ja-JP" altLang="en-US" sz="2000" b="1" kern="100" dirty="0">
                <a:effectLst>
                  <a:outerShdw blurRad="38100" dist="38100" dir="2700000" algn="tl">
                    <a:srgbClr val="000000">
                      <a:alpha val="43137"/>
                    </a:srgbClr>
                  </a:outerShdw>
                </a:effectLst>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rPr>
              <a:t>・家族であっても許されないこと」を意識しながら、相手方にペイハラ言動が「そのような</a:t>
            </a:r>
            <a:endParaRPr lang="en-US" altLang="ja-JP" sz="2000" b="1" kern="100" dirty="0">
              <a:effectLst>
                <a:outerShdw blurRad="38100" dist="38100" dir="2700000" algn="tl">
                  <a:srgbClr val="000000">
                    <a:alpha val="43137"/>
                  </a:srgbClr>
                </a:outerShdw>
              </a:effectLst>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endParaRPr>
          </a:p>
          <a:p>
            <a:pPr algn="just"/>
            <a:r>
              <a:rPr lang="ja-JP" altLang="en-US" sz="2000" b="1"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　　　　</a:t>
            </a:r>
            <a:r>
              <a:rPr lang="ja-JP" altLang="en-US" sz="2000" b="1" kern="100" dirty="0">
                <a:effectLst>
                  <a:outerShdw blurRad="38100" dist="38100" dir="2700000" algn="tl">
                    <a:srgbClr val="000000">
                      <a:alpha val="43137"/>
                    </a:srgbClr>
                  </a:outerShdw>
                </a:effectLst>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rPr>
              <a:t>もの（違法）」であることを気付いてもらえるような、あるいは、理解してもらうような対</a:t>
            </a:r>
            <a:endParaRPr lang="en-US" altLang="ja-JP" sz="2000" b="1" kern="100" dirty="0">
              <a:effectLst>
                <a:outerShdw blurRad="38100" dist="38100" dir="2700000" algn="tl">
                  <a:srgbClr val="000000">
                    <a:alpha val="43137"/>
                  </a:srgbClr>
                </a:outerShdw>
              </a:effectLst>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endParaRPr>
          </a:p>
          <a:p>
            <a:pPr algn="just"/>
            <a:r>
              <a:rPr lang="ja-JP" altLang="en-US" sz="2000" b="1"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　　　　</a:t>
            </a:r>
            <a:r>
              <a:rPr lang="ja-JP" altLang="en-US" sz="2000" b="1" kern="100" dirty="0">
                <a:effectLst>
                  <a:outerShdw blurRad="38100" dist="38100" dir="2700000" algn="tl">
                    <a:srgbClr val="000000">
                      <a:alpha val="43137"/>
                    </a:srgbClr>
                  </a:outerShdw>
                </a:effectLst>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rPr>
              <a:t>応をとること。</a:t>
            </a:r>
            <a:endParaRPr lang="en-US" altLang="ja-JP" sz="2000" b="1" kern="100" dirty="0">
              <a:effectLst>
                <a:outerShdw blurRad="38100" dist="38100" dir="2700000" algn="tl">
                  <a:srgbClr val="000000">
                    <a:alpha val="43137"/>
                  </a:srgbClr>
                </a:outerShdw>
              </a:effectLst>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endParaRPr>
          </a:p>
          <a:p>
            <a:pPr algn="just"/>
            <a:endParaRPr lang="ja-JP" altLang="en-US" sz="2000" b="1"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indent="152400" algn="just"/>
            <a:r>
              <a:rPr lang="ja-JP" altLang="ja-JP" sz="2000" kern="100" dirty="0">
                <a:effectLst/>
                <a:latin typeface="Century" panose="02040604050505020304" pitchFamily="18" charset="0"/>
                <a:ea typeface="ＭＳ 明朝" panose="02020609040205080304" pitchFamily="17" charset="-128"/>
                <a:cs typeface="Times New Roman" panose="02020603050405020304" pitchFamily="18" charset="0"/>
              </a:rPr>
              <a:t>もちろん、</a:t>
            </a:r>
            <a:r>
              <a:rPr lang="ja-JP" altLang="ja-JP" sz="2000" b="1" u="sng" kern="100" dirty="0">
                <a:effectLst/>
                <a:latin typeface="Century" panose="02040604050505020304" pitchFamily="18" charset="0"/>
                <a:ea typeface="ＭＳ 明朝" panose="02020609040205080304" pitchFamily="17" charset="-128"/>
                <a:cs typeface="Times New Roman" panose="02020603050405020304" pitchFamily="18" charset="0"/>
              </a:rPr>
              <a:t>そのこと</a:t>
            </a:r>
            <a:r>
              <a:rPr lang="ja-JP" altLang="en-US" sz="2000" b="1" u="sng" kern="100" dirty="0">
                <a:effectLst/>
                <a:latin typeface="Century" panose="02040604050505020304" pitchFamily="18" charset="0"/>
                <a:ea typeface="ＭＳ 明朝" panose="02020609040205080304" pitchFamily="17" charset="-128"/>
                <a:cs typeface="Times New Roman" panose="02020603050405020304" pitchFamily="18" charset="0"/>
              </a:rPr>
              <a:t>（</a:t>
            </a:r>
            <a:r>
              <a:rPr lang="ja-JP" altLang="en-US" sz="2000" b="1" u="sng" kern="100" dirty="0">
                <a:effectLst/>
                <a:latin typeface="ＭＳ 明朝" panose="02020609040205080304" pitchFamily="17" charset="-128"/>
                <a:ea typeface="ＭＳ 明朝" panose="02020609040205080304" pitchFamily="17" charset="-128"/>
                <a:cs typeface="Times New Roman" panose="02020603050405020304" pitchFamily="18" charset="0"/>
              </a:rPr>
              <a:t>法秩序に反し許されない行為であり、患者・家族の診療協力義務に違反して状況によっては診療も拒絶されるかもしれないもの）</a:t>
            </a:r>
            <a:r>
              <a:rPr lang="ja-JP" altLang="en-US" sz="2000" b="1" u="sng" kern="100" dirty="0">
                <a:effectLst/>
                <a:latin typeface="Century" panose="02040604050505020304" pitchFamily="18" charset="0"/>
                <a:ea typeface="ＭＳ 明朝" panose="02020609040205080304" pitchFamily="17" charset="-128"/>
                <a:cs typeface="Times New Roman" panose="02020603050405020304" pitchFamily="18" charset="0"/>
              </a:rPr>
              <a:t>を</a:t>
            </a:r>
            <a:r>
              <a:rPr lang="ja-JP" altLang="ja-JP" sz="2000" b="1" u="sng" kern="100" dirty="0">
                <a:effectLst/>
                <a:latin typeface="Century" panose="02040604050505020304" pitchFamily="18" charset="0"/>
                <a:ea typeface="ＭＳ 明朝" panose="02020609040205080304" pitchFamily="17" charset="-128"/>
                <a:cs typeface="Times New Roman" panose="02020603050405020304" pitchFamily="18" charset="0"/>
              </a:rPr>
              <a:t>相手方と議論する必要はないし、むしろ、それは極力避けるべき</a:t>
            </a:r>
            <a:r>
              <a:rPr lang="ja-JP" altLang="ja-JP" sz="2000" kern="100" dirty="0">
                <a:effectLst/>
                <a:latin typeface="Century" panose="02040604050505020304" pitchFamily="18" charset="0"/>
                <a:ea typeface="ＭＳ 明朝" panose="02020609040205080304" pitchFamily="17" charset="-128"/>
                <a:cs typeface="Times New Roman" panose="02020603050405020304" pitchFamily="18" charset="0"/>
              </a:rPr>
              <a:t>です。</a:t>
            </a:r>
            <a:endParaRPr lang="en-US" alt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indent="152400" algn="just"/>
            <a:endParaRPr lang="en-US" altLang="ja-JP" sz="2000" kern="100" dirty="0">
              <a:latin typeface="Century" panose="02040604050505020304" pitchFamily="18" charset="0"/>
              <a:ea typeface="ＭＳ 明朝" panose="02020609040205080304" pitchFamily="17" charset="-128"/>
              <a:cs typeface="Times New Roman" panose="02020603050405020304" pitchFamily="18" charset="0"/>
            </a:endParaRPr>
          </a:p>
          <a:p>
            <a:pPr indent="152400" algn="just"/>
            <a:r>
              <a:rPr lang="ja-JP" altLang="ja-JP" sz="2000" kern="100" dirty="0">
                <a:effectLst/>
                <a:latin typeface="Century" panose="02040604050505020304" pitchFamily="18" charset="0"/>
                <a:ea typeface="ＭＳ 明朝" panose="02020609040205080304" pitchFamily="17" charset="-128"/>
                <a:cs typeface="Times New Roman" panose="02020603050405020304" pitchFamily="18" charset="0"/>
              </a:rPr>
              <a:t>しかし、</a:t>
            </a:r>
            <a:r>
              <a:rPr lang="ja-JP" altLang="ja-JP" sz="2000" u="sng" kern="100" dirty="0">
                <a:effectLst/>
                <a:latin typeface="Century" panose="02040604050505020304" pitchFamily="18" charset="0"/>
                <a:ea typeface="ＭＳ 明朝" panose="02020609040205080304" pitchFamily="17" charset="-128"/>
                <a:cs typeface="Times New Roman" panose="02020603050405020304" pitchFamily="18" charset="0"/>
              </a:rPr>
              <a:t>ペイハラ患者・家族は、自らが法律上許されない「違法」なことをやっているという意識がないことが多い</a:t>
            </a:r>
            <a:r>
              <a:rPr lang="ja-JP" altLang="ja-JP" sz="2000" kern="100" dirty="0">
                <a:effectLst/>
                <a:latin typeface="Century" panose="02040604050505020304" pitchFamily="18" charset="0"/>
                <a:ea typeface="ＭＳ 明朝" panose="02020609040205080304" pitchFamily="17" charset="-128"/>
                <a:cs typeface="Times New Roman" panose="02020603050405020304" pitchFamily="18" charset="0"/>
              </a:rPr>
              <a:t>ことを考えると、</a:t>
            </a:r>
            <a:r>
              <a:rPr lang="ja-JP" altLang="ja-JP" sz="2000" u="sng" kern="100" dirty="0">
                <a:effectLst/>
                <a:latin typeface="Century" panose="02040604050505020304" pitchFamily="18" charset="0"/>
                <a:ea typeface="ＭＳ 明朝" panose="02020609040205080304" pitchFamily="17" charset="-128"/>
                <a:cs typeface="Times New Roman" panose="02020603050405020304" pitchFamily="18" charset="0"/>
              </a:rPr>
              <a:t>相手方にそのことを気付かせることは非常識な行動を止めさせる契機となることは忘れないで下さい</a:t>
            </a:r>
            <a:r>
              <a:rPr lang="ja-JP" altLang="ja-JP" sz="2000" kern="100" dirty="0">
                <a:effectLst/>
                <a:latin typeface="Century" panose="02040604050505020304" pitchFamily="18" charset="0"/>
                <a:ea typeface="ＭＳ 明朝" panose="02020609040205080304" pitchFamily="17" charset="-128"/>
                <a:cs typeface="Times New Roman" panose="02020603050405020304" pitchFamily="18" charset="0"/>
              </a:rPr>
              <a:t>。</a:t>
            </a:r>
            <a:endParaRPr lang="en-US" alt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indent="152400" algn="just"/>
            <a:endParaRPr lang="en-US" altLang="ja-JP" sz="2000" kern="100" dirty="0">
              <a:latin typeface="Century" panose="02040604050505020304" pitchFamily="18" charset="0"/>
              <a:ea typeface="ＭＳ 明朝" panose="02020609040205080304" pitchFamily="17" charset="-128"/>
              <a:cs typeface="Times New Roman" panose="02020603050405020304" pitchFamily="18" charset="0"/>
            </a:endParaRPr>
          </a:p>
          <a:p>
            <a:pPr indent="152400" algn="just"/>
            <a:r>
              <a:rPr lang="ja-JP" altLang="ja-JP" sz="2000" kern="100" dirty="0">
                <a:effectLst/>
                <a:latin typeface="Century" panose="02040604050505020304" pitchFamily="18" charset="0"/>
                <a:ea typeface="ＭＳ 明朝" panose="02020609040205080304" pitchFamily="17" charset="-128"/>
                <a:cs typeface="Times New Roman" panose="02020603050405020304" pitchFamily="18" charset="0"/>
              </a:rPr>
              <a:t>そして、</a:t>
            </a:r>
            <a:r>
              <a:rPr lang="ja-JP" altLang="ja-JP" sz="2000" b="1" u="sng" kern="100" dirty="0">
                <a:effectLst/>
                <a:latin typeface="Century" panose="02040604050505020304" pitchFamily="18" charset="0"/>
                <a:ea typeface="ＭＳ 明朝" panose="02020609040205080304" pitchFamily="17" charset="-128"/>
                <a:cs typeface="Times New Roman" panose="02020603050405020304" pitchFamily="18" charset="0"/>
              </a:rPr>
              <a:t>相手方のペイハラ患者・家族に対しては、ペイハラ言動という違法行為を繰り返すと、病院側としても診療を拒絶し</a:t>
            </a:r>
            <a:r>
              <a:rPr lang="ja-JP" altLang="en-US" sz="2000" b="1" u="sng" kern="100" dirty="0">
                <a:effectLst/>
                <a:latin typeface="Century" panose="02040604050505020304" pitchFamily="18" charset="0"/>
                <a:ea typeface="ＭＳ 明朝" panose="02020609040205080304" pitchFamily="17" charset="-128"/>
                <a:cs typeface="Times New Roman" panose="02020603050405020304" pitchFamily="18" charset="0"/>
              </a:rPr>
              <a:t>（診療拒否）、</a:t>
            </a:r>
            <a:r>
              <a:rPr lang="ja-JP" altLang="ja-JP" sz="2000" b="1" u="sng" kern="100" dirty="0">
                <a:effectLst/>
                <a:latin typeface="Century" panose="02040604050505020304" pitchFamily="18" charset="0"/>
                <a:ea typeface="ＭＳ 明朝" panose="02020609040205080304" pitchFamily="17" charset="-128"/>
                <a:cs typeface="Times New Roman" panose="02020603050405020304" pitchFamily="18" charset="0"/>
              </a:rPr>
              <a:t>警察を呼ばざるを得ないこと</a:t>
            </a:r>
            <a:r>
              <a:rPr lang="ja-JP" altLang="en-US" sz="2000" b="1" u="sng" kern="100" dirty="0">
                <a:effectLst/>
                <a:latin typeface="Century" panose="02040604050505020304" pitchFamily="18" charset="0"/>
                <a:ea typeface="ＭＳ 明朝" panose="02020609040205080304" pitchFamily="17" charset="-128"/>
                <a:cs typeface="Times New Roman" panose="02020603050405020304" pitchFamily="18" charset="0"/>
              </a:rPr>
              <a:t>（警察介入）</a:t>
            </a:r>
            <a:r>
              <a:rPr lang="ja-JP" altLang="ja-JP" sz="2000" b="1" u="sng" kern="100" dirty="0">
                <a:effectLst/>
                <a:latin typeface="Century" panose="02040604050505020304" pitchFamily="18" charset="0"/>
                <a:ea typeface="ＭＳ 明朝" panose="02020609040205080304" pitchFamily="17" charset="-128"/>
                <a:cs typeface="Times New Roman" panose="02020603050405020304" pitchFamily="18" charset="0"/>
              </a:rPr>
              <a:t>等を説明せざるを得ない</a:t>
            </a:r>
            <a:r>
              <a:rPr lang="ja-JP" altLang="ja-JP" sz="2000" u="sng" kern="100" dirty="0">
                <a:effectLst/>
                <a:latin typeface="Century" panose="02040604050505020304" pitchFamily="18" charset="0"/>
                <a:ea typeface="ＭＳ 明朝" panose="02020609040205080304" pitchFamily="17" charset="-128"/>
                <a:cs typeface="Times New Roman" panose="02020603050405020304" pitchFamily="18" charset="0"/>
              </a:rPr>
              <a:t>場面もあります</a:t>
            </a:r>
            <a:r>
              <a:rPr lang="ja-JP" altLang="ja-JP" sz="2000" kern="100" dirty="0">
                <a:effectLst/>
                <a:latin typeface="Century" panose="02040604050505020304" pitchFamily="18" charset="0"/>
                <a:ea typeface="ＭＳ 明朝" panose="02020609040205080304" pitchFamily="17" charset="-128"/>
                <a:cs typeface="Times New Roman" panose="02020603050405020304" pitchFamily="18" charset="0"/>
              </a:rPr>
              <a:t>。</a:t>
            </a:r>
          </a:p>
        </p:txBody>
      </p:sp>
    </p:spTree>
    <p:extLst>
      <p:ext uri="{BB962C8B-B14F-4D97-AF65-F5344CB8AC3E}">
        <p14:creationId xmlns:p14="http://schemas.microsoft.com/office/powerpoint/2010/main" val="9783627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A4EB0AEC-B814-9080-CD2D-A33672EC5936}"/>
              </a:ext>
            </a:extLst>
          </p:cNvPr>
          <p:cNvSpPr txBox="1"/>
          <p:nvPr/>
        </p:nvSpPr>
        <p:spPr>
          <a:xfrm>
            <a:off x="315074" y="197635"/>
            <a:ext cx="11876926" cy="7602081"/>
          </a:xfrm>
          <a:prstGeom prst="rect">
            <a:avLst/>
          </a:prstGeom>
          <a:noFill/>
        </p:spPr>
        <p:txBody>
          <a:bodyPr wrap="square" rtlCol="0">
            <a:spAutoFit/>
          </a:bodyPr>
          <a:lstStyle/>
          <a:p>
            <a:r>
              <a:rPr lang="ja-JP" altLang="en-US" sz="2000" b="1" kern="100" dirty="0">
                <a:solidFill>
                  <a:srgbClr val="FF00FF"/>
                </a:solidFill>
                <a:latin typeface="ＭＳ 明朝" panose="02020609040205080304" pitchFamily="17" charset="-128"/>
                <a:ea typeface="ＭＳ 明朝" panose="02020609040205080304" pitchFamily="17" charset="-128"/>
                <a:cs typeface="Times New Roman" panose="02020603050405020304" pitchFamily="18" charset="0"/>
              </a:rPr>
              <a:t>№</a:t>
            </a:r>
            <a:r>
              <a:rPr lang="en-US" altLang="ja-JP" sz="2000" b="1" kern="100" dirty="0">
                <a:solidFill>
                  <a:srgbClr val="FF00FF"/>
                </a:solidFill>
                <a:latin typeface="ＭＳ 明朝" panose="02020609040205080304" pitchFamily="17" charset="-128"/>
                <a:ea typeface="ＭＳ 明朝" panose="02020609040205080304" pitchFamily="17" charset="-128"/>
                <a:cs typeface="Times New Roman" panose="02020603050405020304" pitchFamily="18" charset="0"/>
              </a:rPr>
              <a:t>4</a:t>
            </a:r>
            <a:endParaRPr lang="en-US" altLang="ja-JP" b="1" kern="100" dirty="0">
              <a:latin typeface="ＭＳ 明朝" panose="02020609040205080304" pitchFamily="17" charset="-128"/>
              <a:ea typeface="ＭＳ 明朝" panose="02020609040205080304" pitchFamily="17" charset="-128"/>
              <a:cs typeface="Times New Roman" panose="02020603050405020304" pitchFamily="18" charset="0"/>
            </a:endParaRPr>
          </a:p>
          <a:p>
            <a:r>
              <a:rPr lang="ja-JP" altLang="en-US" b="1" kern="100" dirty="0">
                <a:highlight>
                  <a:srgbClr val="00FF00"/>
                </a:highlight>
                <a:latin typeface="ＭＳ 明朝" panose="02020609040205080304" pitchFamily="17" charset="-128"/>
                <a:ea typeface="ＭＳ 明朝" panose="02020609040205080304" pitchFamily="17" charset="-128"/>
                <a:cs typeface="Times New Roman" panose="02020603050405020304" pitchFamily="18" charset="0"/>
              </a:rPr>
              <a:t>第２　ペイシェント・ハラスメントへの対処法</a:t>
            </a:r>
            <a:endParaRPr lang="en-US" altLang="ja-JP" b="1" kern="100" dirty="0">
              <a:highlight>
                <a:srgbClr val="00FF00"/>
              </a:highlight>
              <a:latin typeface="ＭＳ 明朝" panose="02020609040205080304" pitchFamily="17" charset="-128"/>
              <a:ea typeface="ＭＳ 明朝" panose="02020609040205080304" pitchFamily="17" charset="-128"/>
              <a:cs typeface="Times New Roman" panose="02020603050405020304" pitchFamily="18" charset="0"/>
            </a:endParaRPr>
          </a:p>
          <a:p>
            <a:r>
              <a:rPr lang="ja-JP" altLang="en-US" b="1"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　</a:t>
            </a:r>
            <a:r>
              <a:rPr lang="en-US" altLang="ja-JP" b="1" kern="100" dirty="0">
                <a:latin typeface="ＭＳ 明朝" panose="02020609040205080304" pitchFamily="17" charset="-128"/>
                <a:ea typeface="ＭＳ 明朝" panose="02020609040205080304" pitchFamily="17" charset="-128"/>
                <a:cs typeface="Times New Roman" panose="02020603050405020304" pitchFamily="18" charset="0"/>
              </a:rPr>
              <a:t> </a:t>
            </a:r>
            <a:r>
              <a:rPr lang="ja-JP" altLang="en-US" b="1" kern="100" dirty="0">
                <a:latin typeface="ＭＳ 明朝" panose="02020609040205080304" pitchFamily="17" charset="-128"/>
                <a:ea typeface="ＭＳ 明朝" panose="02020609040205080304" pitchFamily="17" charset="-128"/>
                <a:cs typeface="Times New Roman" panose="02020603050405020304" pitchFamily="18" charset="0"/>
              </a:rPr>
              <a:t>１</a:t>
            </a:r>
            <a:r>
              <a:rPr lang="ja-JP" altLang="en-US" b="1" u="sng" kern="100" dirty="0">
                <a:latin typeface="ＭＳ 明朝" panose="02020609040205080304" pitchFamily="17" charset="-128"/>
                <a:ea typeface="ＭＳ 明朝" panose="02020609040205080304" pitchFamily="17" charset="-128"/>
                <a:cs typeface="Times New Roman" panose="02020603050405020304" pitchFamily="18" charset="0"/>
              </a:rPr>
              <a:t>　ペイシェントハラスメントのタイプを考える</a:t>
            </a:r>
          </a:p>
          <a:p>
            <a:r>
              <a:rPr lang="ja-JP" altLang="en-US" b="1" kern="100" dirty="0">
                <a:latin typeface="ＭＳ 明朝" panose="02020609040205080304" pitchFamily="17" charset="-128"/>
                <a:ea typeface="ＭＳ 明朝" panose="02020609040205080304" pitchFamily="17" charset="-128"/>
                <a:cs typeface="Times New Roman" panose="02020603050405020304" pitchFamily="18" charset="0"/>
              </a:rPr>
              <a:t>　 　①　２つのタイプ（タイプ</a:t>
            </a:r>
            <a:r>
              <a:rPr lang="en-US" altLang="ja-JP" b="1" kern="100" dirty="0">
                <a:latin typeface="ＭＳ 明朝" panose="02020609040205080304" pitchFamily="17" charset="-128"/>
                <a:ea typeface="ＭＳ 明朝" panose="02020609040205080304" pitchFamily="17" charset="-128"/>
                <a:cs typeface="Times New Roman" panose="02020603050405020304" pitchFamily="18" charset="0"/>
              </a:rPr>
              <a:t>Ⅰ</a:t>
            </a:r>
            <a:r>
              <a:rPr lang="ja-JP" altLang="en-US" b="1" kern="100" dirty="0">
                <a:latin typeface="ＭＳ 明朝" panose="02020609040205080304" pitchFamily="17" charset="-128"/>
                <a:ea typeface="ＭＳ 明朝" panose="02020609040205080304" pitchFamily="17" charset="-128"/>
                <a:cs typeface="Times New Roman" panose="02020603050405020304" pitchFamily="18" charset="0"/>
              </a:rPr>
              <a:t>、</a:t>
            </a:r>
            <a:r>
              <a:rPr lang="en-US" altLang="ja-JP" b="1" kern="100" dirty="0">
                <a:latin typeface="ＭＳ 明朝" panose="02020609040205080304" pitchFamily="17" charset="-128"/>
                <a:ea typeface="ＭＳ 明朝" panose="02020609040205080304" pitchFamily="17" charset="-128"/>
                <a:cs typeface="Times New Roman" panose="02020603050405020304" pitchFamily="18" charset="0"/>
              </a:rPr>
              <a:t>Ⅱ</a:t>
            </a:r>
            <a:r>
              <a:rPr lang="ja-JP" altLang="en-US" b="1" kern="100" dirty="0">
                <a:latin typeface="ＭＳ 明朝" panose="02020609040205080304" pitchFamily="17" charset="-128"/>
                <a:ea typeface="ＭＳ 明朝" panose="02020609040205080304" pitchFamily="17" charset="-128"/>
                <a:cs typeface="Times New Roman" panose="02020603050405020304" pitchFamily="18" charset="0"/>
              </a:rPr>
              <a:t>）と３つの区分（タイプ</a:t>
            </a:r>
            <a:r>
              <a:rPr lang="en-US" altLang="ja-JP" b="1" kern="100" dirty="0">
                <a:latin typeface="ＭＳ 明朝" panose="02020609040205080304" pitchFamily="17" charset="-128"/>
                <a:ea typeface="ＭＳ 明朝" panose="02020609040205080304" pitchFamily="17" charset="-128"/>
                <a:cs typeface="Times New Roman" panose="02020603050405020304" pitchFamily="18" charset="0"/>
              </a:rPr>
              <a:t>Ⅰ</a:t>
            </a:r>
            <a:r>
              <a:rPr lang="ja-JP" altLang="en-US" b="1" kern="100" dirty="0">
                <a:latin typeface="ＭＳ 明朝" panose="02020609040205080304" pitchFamily="17" charset="-128"/>
                <a:ea typeface="ＭＳ 明朝" panose="02020609040205080304" pitchFamily="17" charset="-128"/>
                <a:cs typeface="Times New Roman" panose="02020603050405020304" pitchFamily="18" charset="0"/>
              </a:rPr>
              <a:t>、タイプ</a:t>
            </a:r>
            <a:r>
              <a:rPr lang="en-US" altLang="ja-JP" b="1" kern="100" dirty="0">
                <a:latin typeface="ＭＳ 明朝" panose="02020609040205080304" pitchFamily="17" charset="-128"/>
                <a:ea typeface="ＭＳ 明朝" panose="02020609040205080304" pitchFamily="17" charset="-128"/>
                <a:cs typeface="Times New Roman" panose="02020603050405020304" pitchFamily="18" charset="0"/>
              </a:rPr>
              <a:t>Ⅱ</a:t>
            </a:r>
            <a:r>
              <a:rPr lang="ja-JP" altLang="en-US" b="1" kern="100" dirty="0">
                <a:latin typeface="ＭＳ 明朝" panose="02020609040205080304" pitchFamily="17" charset="-128"/>
                <a:ea typeface="ＭＳ 明朝" panose="02020609040205080304" pitchFamily="17" charset="-128"/>
                <a:cs typeface="Times New Roman" panose="02020603050405020304" pitchFamily="18" charset="0"/>
              </a:rPr>
              <a:t>ａ、</a:t>
            </a:r>
            <a:r>
              <a:rPr lang="en-US" altLang="ja-JP" b="1" kern="100" dirty="0">
                <a:latin typeface="ＭＳ 明朝" panose="02020609040205080304" pitchFamily="17" charset="-128"/>
                <a:ea typeface="ＭＳ 明朝" panose="02020609040205080304" pitchFamily="17" charset="-128"/>
                <a:cs typeface="Times New Roman" panose="02020603050405020304" pitchFamily="18" charset="0"/>
              </a:rPr>
              <a:t>Ⅱ</a:t>
            </a:r>
            <a:r>
              <a:rPr lang="ja-JP" altLang="en-US" b="1" kern="100" dirty="0">
                <a:latin typeface="ＭＳ 明朝" panose="02020609040205080304" pitchFamily="17" charset="-128"/>
                <a:ea typeface="ＭＳ 明朝" panose="02020609040205080304" pitchFamily="17" charset="-128"/>
                <a:cs typeface="Times New Roman" panose="02020603050405020304" pitchFamily="18" charset="0"/>
              </a:rPr>
              <a:t>ｂ）</a:t>
            </a:r>
          </a:p>
          <a:p>
            <a:r>
              <a:rPr lang="ja-JP" altLang="en-US" b="1" kern="100" dirty="0">
                <a:latin typeface="ＭＳ 明朝" panose="02020609040205080304" pitchFamily="17" charset="-128"/>
                <a:ea typeface="ＭＳ 明朝" panose="02020609040205080304" pitchFamily="17" charset="-128"/>
                <a:cs typeface="Times New Roman" panose="02020603050405020304" pitchFamily="18" charset="0"/>
              </a:rPr>
              <a:t>　 　②　コミュニケーション不足により育てられたペイハラ患者・家族（タイプ</a:t>
            </a:r>
            <a:r>
              <a:rPr lang="en-US" altLang="ja-JP" b="1" kern="100" dirty="0">
                <a:latin typeface="ＭＳ 明朝" panose="02020609040205080304" pitchFamily="17" charset="-128"/>
                <a:ea typeface="ＭＳ 明朝" panose="02020609040205080304" pitchFamily="17" charset="-128"/>
                <a:cs typeface="Times New Roman" panose="02020603050405020304" pitchFamily="18" charset="0"/>
              </a:rPr>
              <a:t>Ⅰ</a:t>
            </a:r>
            <a:r>
              <a:rPr lang="ja-JP" altLang="en-US" b="1" kern="100" dirty="0">
                <a:latin typeface="ＭＳ 明朝" panose="02020609040205080304" pitchFamily="17" charset="-128"/>
                <a:ea typeface="ＭＳ 明朝" panose="02020609040205080304" pitchFamily="17" charset="-128"/>
                <a:cs typeface="Times New Roman" panose="02020603050405020304" pitchFamily="18" charset="0"/>
              </a:rPr>
              <a:t>）</a:t>
            </a:r>
          </a:p>
          <a:p>
            <a:r>
              <a:rPr lang="en-US" altLang="ja-JP" b="1" kern="100" dirty="0">
                <a:latin typeface="ＭＳ 明朝" panose="02020609040205080304" pitchFamily="17" charset="-128"/>
                <a:ea typeface="ＭＳ 明朝" panose="02020609040205080304" pitchFamily="17" charset="-128"/>
                <a:cs typeface="Times New Roman" panose="02020603050405020304" pitchFamily="18" charset="0"/>
              </a:rPr>
              <a:t> </a:t>
            </a:r>
            <a:r>
              <a:rPr lang="ja-JP" altLang="en-US" b="1" kern="100" dirty="0">
                <a:latin typeface="ＭＳ 明朝" panose="02020609040205080304" pitchFamily="17" charset="-128"/>
                <a:ea typeface="ＭＳ 明朝" panose="02020609040205080304" pitchFamily="17" charset="-128"/>
                <a:cs typeface="Times New Roman" panose="02020603050405020304" pitchFamily="18" charset="0"/>
              </a:rPr>
              <a:t>　</a:t>
            </a:r>
            <a:r>
              <a:rPr lang="ja-JP" altLang="en-US" b="1" u="sng" kern="100" dirty="0">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rPr>
              <a:t>２　ペイシェントハラスメントへの組織的対応</a:t>
            </a:r>
          </a:p>
          <a:p>
            <a:r>
              <a:rPr lang="ja-JP" altLang="en-US" b="1" kern="100" dirty="0">
                <a:latin typeface="ＭＳ 明朝" panose="02020609040205080304" pitchFamily="17" charset="-128"/>
                <a:ea typeface="ＭＳ 明朝" panose="02020609040205080304" pitchFamily="17" charset="-128"/>
                <a:cs typeface="Times New Roman" panose="02020603050405020304" pitchFamily="18" charset="0"/>
              </a:rPr>
              <a:t>　　 </a:t>
            </a:r>
            <a:r>
              <a:rPr lang="ja-JP" altLang="en-US" b="1" kern="100" dirty="0">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rPr>
              <a:t>①　</a:t>
            </a:r>
            <a:r>
              <a:rPr lang="ja-JP" altLang="en-US" b="1" u="heavy" kern="100" dirty="0">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rPr>
              <a:t>病院組織としての態勢（体制）の在り方</a:t>
            </a:r>
          </a:p>
          <a:p>
            <a:r>
              <a:rPr lang="ja-JP" altLang="en-US" b="1" kern="100" dirty="0">
                <a:latin typeface="ＭＳ 明朝" panose="02020609040205080304" pitchFamily="17" charset="-128"/>
                <a:ea typeface="ＭＳ 明朝" panose="02020609040205080304" pitchFamily="17" charset="-128"/>
                <a:cs typeface="Times New Roman" panose="02020603050405020304" pitchFamily="18" charset="0"/>
              </a:rPr>
              <a:t>　　　　</a:t>
            </a:r>
            <a:r>
              <a:rPr lang="ja-JP" altLang="en-US" b="1" kern="100" dirty="0">
                <a:solidFill>
                  <a:srgbClr val="FF0000"/>
                </a:solidFill>
                <a:latin typeface="ＭＳ 明朝" panose="02020609040205080304" pitchFamily="17" charset="-128"/>
                <a:ea typeface="ＭＳ 明朝" panose="02020609040205080304" pitchFamily="17" charset="-128"/>
                <a:cs typeface="Times New Roman" panose="02020603050405020304" pitchFamily="18" charset="0"/>
              </a:rPr>
              <a:t>　病院の組織的対応をうながす</a:t>
            </a:r>
            <a:r>
              <a:rPr lang="en-US" altLang="ja-JP" b="1" kern="100" dirty="0">
                <a:solidFill>
                  <a:srgbClr val="FF0000"/>
                </a:solidFill>
                <a:latin typeface="ＭＳ 明朝" panose="02020609040205080304" pitchFamily="17" charset="-128"/>
                <a:ea typeface="ＭＳ 明朝" panose="02020609040205080304" pitchFamily="17" charset="-128"/>
                <a:cs typeface="Times New Roman" panose="02020603050405020304" pitchFamily="18" charset="0"/>
              </a:rPr>
              <a:t>【</a:t>
            </a:r>
            <a:r>
              <a:rPr lang="ja-JP" altLang="en-US" b="1" kern="100" dirty="0">
                <a:solidFill>
                  <a:srgbClr val="FF0000"/>
                </a:solidFill>
                <a:latin typeface="ＭＳ 明朝" panose="02020609040205080304" pitchFamily="17" charset="-128"/>
                <a:ea typeface="ＭＳ 明朝" panose="02020609040205080304" pitchFamily="17" charset="-128"/>
                <a:cs typeface="Times New Roman" panose="02020603050405020304" pitchFamily="18" charset="0"/>
              </a:rPr>
              <a:t>Ａ病院の院内秩序維持管理規程</a:t>
            </a:r>
            <a:r>
              <a:rPr lang="en-US" altLang="ja-JP" b="1" kern="100" dirty="0">
                <a:solidFill>
                  <a:srgbClr val="FF0000"/>
                </a:solidFill>
                <a:latin typeface="ＭＳ 明朝" panose="02020609040205080304" pitchFamily="17" charset="-128"/>
                <a:ea typeface="ＭＳ 明朝" panose="02020609040205080304" pitchFamily="17" charset="-128"/>
                <a:cs typeface="Times New Roman" panose="02020603050405020304" pitchFamily="18" charset="0"/>
              </a:rPr>
              <a:t>】</a:t>
            </a:r>
            <a:r>
              <a:rPr lang="ja-JP" altLang="en-US" b="1" kern="100" dirty="0">
                <a:latin typeface="ＭＳ 明朝" panose="02020609040205080304" pitchFamily="17" charset="-128"/>
                <a:ea typeface="ＭＳ 明朝" panose="02020609040205080304" pitchFamily="17" charset="-128"/>
                <a:cs typeface="Times New Roman" panose="02020603050405020304" pitchFamily="18" charset="0"/>
              </a:rPr>
              <a:t>（№</a:t>
            </a:r>
            <a:r>
              <a:rPr lang="en-US" altLang="ja-JP" b="1" kern="100" dirty="0">
                <a:latin typeface="ＭＳ 明朝" panose="02020609040205080304" pitchFamily="17" charset="-128"/>
                <a:ea typeface="ＭＳ 明朝" panose="02020609040205080304" pitchFamily="17" charset="-128"/>
                <a:cs typeface="Times New Roman" panose="02020603050405020304" pitchFamily="18" charset="0"/>
              </a:rPr>
              <a:t>20</a:t>
            </a:r>
            <a:r>
              <a:rPr lang="ja-JP" altLang="en-US" b="1" kern="100" dirty="0">
                <a:latin typeface="ＭＳ 明朝" panose="02020609040205080304" pitchFamily="17" charset="-128"/>
                <a:ea typeface="ＭＳ 明朝" panose="02020609040205080304" pitchFamily="17" charset="-128"/>
                <a:cs typeface="Times New Roman" panose="02020603050405020304" pitchFamily="18" charset="0"/>
              </a:rPr>
              <a:t>）</a:t>
            </a:r>
            <a:endParaRPr lang="en-US" altLang="ja-JP" b="1" kern="100" dirty="0">
              <a:latin typeface="ＭＳ 明朝" panose="02020609040205080304" pitchFamily="17" charset="-128"/>
              <a:ea typeface="ＭＳ 明朝" panose="02020609040205080304" pitchFamily="17" charset="-128"/>
              <a:cs typeface="Times New Roman" panose="02020603050405020304" pitchFamily="18" charset="0"/>
            </a:endParaRPr>
          </a:p>
          <a:p>
            <a:r>
              <a:rPr lang="ja-JP" altLang="en-US" b="1" kern="100" dirty="0">
                <a:latin typeface="ＭＳ 明朝" panose="02020609040205080304" pitchFamily="17" charset="-128"/>
                <a:ea typeface="ＭＳ 明朝" panose="02020609040205080304" pitchFamily="17" charset="-128"/>
                <a:cs typeface="Times New Roman" panose="02020603050405020304" pitchFamily="18" charset="0"/>
              </a:rPr>
              <a:t>　　 </a:t>
            </a:r>
            <a:r>
              <a:rPr lang="ja-JP" altLang="en-US" b="1" kern="100" dirty="0">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rPr>
              <a:t>②　</a:t>
            </a:r>
            <a:r>
              <a:rPr lang="ja-JP" altLang="en-US" b="1" u="heavy" kern="100" dirty="0">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rPr>
              <a:t>警察との連携の在り方（警察との連携体制の構築）</a:t>
            </a:r>
            <a:endParaRPr lang="en-US" altLang="ja-JP" b="1" u="heavy" kern="100" dirty="0">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endParaRPr>
          </a:p>
          <a:p>
            <a:r>
              <a:rPr lang="ja-JP" altLang="en-US" b="1" kern="100" dirty="0">
                <a:latin typeface="ＭＳ 明朝" panose="02020609040205080304" pitchFamily="17" charset="-128"/>
                <a:ea typeface="ＭＳ 明朝" panose="02020609040205080304" pitchFamily="17" charset="-128"/>
                <a:cs typeface="Times New Roman" panose="02020603050405020304" pitchFamily="18" charset="0"/>
              </a:rPr>
              <a:t>　　　　　</a:t>
            </a:r>
            <a:r>
              <a:rPr lang="ja-JP" altLang="en-US" b="1" kern="100" dirty="0">
                <a:solidFill>
                  <a:srgbClr val="FF0000"/>
                </a:solidFill>
                <a:latin typeface="ＭＳ 明朝" panose="02020609040205080304" pitchFamily="17" charset="-128"/>
                <a:ea typeface="ＭＳ 明朝" panose="02020609040205080304" pitchFamily="17" charset="-128"/>
                <a:cs typeface="Times New Roman" panose="02020603050405020304" pitchFamily="18" charset="0"/>
              </a:rPr>
              <a:t>知っておくべき</a:t>
            </a:r>
            <a:r>
              <a:rPr lang="en-US" altLang="ja-JP" b="1" kern="100" dirty="0">
                <a:solidFill>
                  <a:srgbClr val="FF0000"/>
                </a:solidFill>
                <a:latin typeface="ＭＳ 明朝" panose="02020609040205080304" pitchFamily="17" charset="-128"/>
                <a:ea typeface="ＭＳ 明朝" panose="02020609040205080304" pitchFamily="17" charset="-128"/>
                <a:cs typeface="Times New Roman" panose="02020603050405020304" pitchFamily="18" charset="0"/>
              </a:rPr>
              <a:t>【</a:t>
            </a:r>
            <a:r>
              <a:rPr lang="ja-JP" altLang="en-US" b="1" kern="100" dirty="0">
                <a:solidFill>
                  <a:srgbClr val="FF0000"/>
                </a:solidFill>
                <a:latin typeface="ＭＳ 明朝" panose="02020609040205080304" pitchFamily="17" charset="-128"/>
                <a:ea typeface="ＭＳ 明朝" panose="02020609040205080304" pitchFamily="17" charset="-128"/>
                <a:cs typeface="Times New Roman" panose="02020603050405020304" pitchFamily="18" charset="0"/>
              </a:rPr>
              <a:t>令和</a:t>
            </a:r>
            <a:r>
              <a:rPr lang="en-US" altLang="ja-JP" b="1" kern="100" dirty="0">
                <a:solidFill>
                  <a:srgbClr val="FF0000"/>
                </a:solidFill>
                <a:latin typeface="ＭＳ 明朝" panose="02020609040205080304" pitchFamily="17" charset="-128"/>
                <a:ea typeface="ＭＳ 明朝" panose="02020609040205080304" pitchFamily="17" charset="-128"/>
                <a:cs typeface="Times New Roman" panose="02020603050405020304" pitchFamily="18" charset="0"/>
              </a:rPr>
              <a:t>4</a:t>
            </a:r>
            <a:r>
              <a:rPr lang="ja-JP" altLang="en-US" b="1" kern="100" dirty="0">
                <a:solidFill>
                  <a:srgbClr val="FF0000"/>
                </a:solidFill>
                <a:latin typeface="ＭＳ 明朝" panose="02020609040205080304" pitchFamily="17" charset="-128"/>
                <a:ea typeface="ＭＳ 明朝" panose="02020609040205080304" pitchFamily="17" charset="-128"/>
                <a:cs typeface="Times New Roman" panose="02020603050405020304" pitchFamily="18" charset="0"/>
              </a:rPr>
              <a:t>年</a:t>
            </a:r>
            <a:r>
              <a:rPr lang="en-US" altLang="ja-JP" b="1" kern="100" dirty="0">
                <a:solidFill>
                  <a:srgbClr val="FF0000"/>
                </a:solidFill>
                <a:latin typeface="ＭＳ 明朝" panose="02020609040205080304" pitchFamily="17" charset="-128"/>
                <a:ea typeface="ＭＳ 明朝" panose="02020609040205080304" pitchFamily="17" charset="-128"/>
                <a:cs typeface="Times New Roman" panose="02020603050405020304" pitchFamily="18" charset="0"/>
              </a:rPr>
              <a:t>6</a:t>
            </a:r>
            <a:r>
              <a:rPr lang="ja-JP" altLang="en-US" b="1" kern="100" dirty="0">
                <a:solidFill>
                  <a:srgbClr val="FF0000"/>
                </a:solidFill>
                <a:latin typeface="ＭＳ 明朝" panose="02020609040205080304" pitchFamily="17" charset="-128"/>
                <a:ea typeface="ＭＳ 明朝" panose="02020609040205080304" pitchFamily="17" charset="-128"/>
                <a:cs typeface="Times New Roman" panose="02020603050405020304" pitchFamily="18" charset="0"/>
              </a:rPr>
              <a:t>月警察庁通達</a:t>
            </a:r>
            <a:r>
              <a:rPr lang="en-US" altLang="ja-JP" b="1" kern="100" dirty="0">
                <a:solidFill>
                  <a:srgbClr val="FF0000"/>
                </a:solidFill>
                <a:latin typeface="ＭＳ 明朝" panose="02020609040205080304" pitchFamily="17" charset="-128"/>
                <a:ea typeface="ＭＳ 明朝" panose="02020609040205080304" pitchFamily="17" charset="-128"/>
                <a:cs typeface="Times New Roman" panose="02020603050405020304" pitchFamily="18" charset="0"/>
              </a:rPr>
              <a:t>】</a:t>
            </a:r>
            <a:r>
              <a:rPr lang="ja-JP" altLang="en-US" b="1" kern="100" dirty="0">
                <a:latin typeface="ＭＳ 明朝" panose="02020609040205080304" pitchFamily="17" charset="-128"/>
                <a:ea typeface="ＭＳ 明朝" panose="02020609040205080304" pitchFamily="17" charset="-128"/>
                <a:cs typeface="Times New Roman" panose="02020603050405020304" pitchFamily="18" charset="0"/>
              </a:rPr>
              <a:t>（№</a:t>
            </a:r>
            <a:r>
              <a:rPr lang="en-US" altLang="ja-JP" b="1" kern="100" dirty="0">
                <a:latin typeface="ＭＳ 明朝" panose="02020609040205080304" pitchFamily="17" charset="-128"/>
                <a:ea typeface="ＭＳ 明朝" panose="02020609040205080304" pitchFamily="17" charset="-128"/>
                <a:cs typeface="Times New Roman" panose="02020603050405020304" pitchFamily="18" charset="0"/>
              </a:rPr>
              <a:t>29</a:t>
            </a:r>
            <a:r>
              <a:rPr lang="ja-JP" altLang="en-US" b="1" kern="100" dirty="0">
                <a:latin typeface="ＭＳ 明朝" panose="02020609040205080304" pitchFamily="17" charset="-128"/>
                <a:ea typeface="ＭＳ 明朝" panose="02020609040205080304" pitchFamily="17" charset="-128"/>
                <a:cs typeface="Times New Roman" panose="02020603050405020304" pitchFamily="18" charset="0"/>
              </a:rPr>
              <a:t>）</a:t>
            </a:r>
            <a:endParaRPr lang="en-US" altLang="ja-JP" b="1" kern="100" dirty="0">
              <a:latin typeface="ＭＳ 明朝" panose="02020609040205080304" pitchFamily="17" charset="-128"/>
              <a:ea typeface="ＭＳ 明朝" panose="02020609040205080304" pitchFamily="17" charset="-128"/>
              <a:cs typeface="Times New Roman" panose="02020603050405020304" pitchFamily="18" charset="0"/>
            </a:endParaRPr>
          </a:p>
          <a:p>
            <a:r>
              <a:rPr lang="ja-JP" altLang="en-US" b="1" kern="100" dirty="0">
                <a:latin typeface="ＭＳ 明朝" panose="02020609040205080304" pitchFamily="17" charset="-128"/>
                <a:ea typeface="ＭＳ 明朝" panose="02020609040205080304" pitchFamily="17" charset="-128"/>
                <a:cs typeface="Times New Roman" panose="02020603050405020304" pitchFamily="18" charset="0"/>
              </a:rPr>
              <a:t>　 </a:t>
            </a:r>
            <a:r>
              <a:rPr lang="ja-JP" altLang="en-US" b="1" u="sng" kern="100" dirty="0">
                <a:latin typeface="ＭＳ 明朝" panose="02020609040205080304" pitchFamily="17" charset="-128"/>
                <a:ea typeface="ＭＳ 明朝" panose="02020609040205080304" pitchFamily="17" charset="-128"/>
                <a:cs typeface="Times New Roman" panose="02020603050405020304" pitchFamily="18" charset="0"/>
              </a:rPr>
              <a:t>３　ペイシェントハラスメントへの現場対応</a:t>
            </a:r>
          </a:p>
          <a:p>
            <a:r>
              <a:rPr lang="ja-JP" altLang="en-US" b="1" kern="100" dirty="0">
                <a:latin typeface="ＭＳ 明朝" panose="02020609040205080304" pitchFamily="17" charset="-128"/>
                <a:ea typeface="ＭＳ 明朝" panose="02020609040205080304" pitchFamily="17" charset="-128"/>
                <a:cs typeface="Times New Roman" panose="02020603050405020304" pitchFamily="18" charset="0"/>
              </a:rPr>
              <a:t>　 　①　</a:t>
            </a:r>
            <a:r>
              <a:rPr lang="ja-JP" altLang="en-US" b="1" u="heavy" kern="100" dirty="0">
                <a:latin typeface="ＭＳ 明朝" panose="02020609040205080304" pitchFamily="17" charset="-128"/>
                <a:ea typeface="ＭＳ 明朝" panose="02020609040205080304" pitchFamily="17" charset="-128"/>
                <a:cs typeface="Times New Roman" panose="02020603050405020304" pitchFamily="18" charset="0"/>
              </a:rPr>
              <a:t>タイプの区分に従った対処法（ペイハラのタイプを判別することの重要性）</a:t>
            </a:r>
          </a:p>
          <a:p>
            <a:r>
              <a:rPr lang="ja-JP" altLang="en-US" b="1" kern="100" dirty="0">
                <a:latin typeface="ＭＳ 明朝" panose="02020609040205080304" pitchFamily="17" charset="-128"/>
                <a:ea typeface="ＭＳ 明朝" panose="02020609040205080304" pitchFamily="17" charset="-128"/>
                <a:cs typeface="Times New Roman" panose="02020603050405020304" pitchFamily="18" charset="0"/>
              </a:rPr>
              <a:t>　　　　　</a:t>
            </a:r>
            <a:r>
              <a:rPr lang="ja-JP" altLang="en-US" b="1" kern="100" dirty="0">
                <a:solidFill>
                  <a:srgbClr val="FF0000"/>
                </a:solidFill>
                <a:latin typeface="ＭＳ 明朝" panose="02020609040205080304" pitchFamily="17" charset="-128"/>
                <a:ea typeface="ＭＳ 明朝" panose="02020609040205080304" pitchFamily="17" charset="-128"/>
                <a:cs typeface="Times New Roman" panose="02020603050405020304" pitchFamily="18" charset="0"/>
              </a:rPr>
              <a:t>育てられたペイハラ患者・家族に対する</a:t>
            </a:r>
            <a:r>
              <a:rPr lang="en-US" altLang="ja-JP" b="1" kern="100" dirty="0">
                <a:solidFill>
                  <a:srgbClr val="FF0000"/>
                </a:solidFill>
                <a:latin typeface="ＭＳ 明朝" panose="02020609040205080304" pitchFamily="17" charset="-128"/>
                <a:ea typeface="ＭＳ 明朝" panose="02020609040205080304" pitchFamily="17" charset="-128"/>
                <a:cs typeface="Times New Roman" panose="02020603050405020304" pitchFamily="18" charset="0"/>
              </a:rPr>
              <a:t>【</a:t>
            </a:r>
            <a:r>
              <a:rPr lang="ja-JP" altLang="en-US" b="1" kern="100" dirty="0">
                <a:solidFill>
                  <a:srgbClr val="FF0000"/>
                </a:solidFill>
                <a:latin typeface="ＭＳ 明朝" panose="02020609040205080304" pitchFamily="17" charset="-128"/>
                <a:ea typeface="ＭＳ 明朝" panose="02020609040205080304" pitchFamily="17" charset="-128"/>
                <a:cs typeface="Times New Roman" panose="02020603050405020304" pitchFamily="18" charset="0"/>
              </a:rPr>
              <a:t>謝罪の必要性と重要性</a:t>
            </a:r>
            <a:r>
              <a:rPr lang="en-US" altLang="ja-JP" b="1" kern="100" dirty="0">
                <a:solidFill>
                  <a:srgbClr val="FF0000"/>
                </a:solidFill>
                <a:latin typeface="ＭＳ 明朝" panose="02020609040205080304" pitchFamily="17" charset="-128"/>
                <a:ea typeface="ＭＳ 明朝" panose="02020609040205080304" pitchFamily="17" charset="-128"/>
                <a:cs typeface="Times New Roman" panose="02020603050405020304" pitchFamily="18" charset="0"/>
              </a:rPr>
              <a:t>】</a:t>
            </a:r>
            <a:r>
              <a:rPr lang="ja-JP" altLang="en-US" b="1" kern="100" dirty="0">
                <a:latin typeface="ＭＳ 明朝" panose="02020609040205080304" pitchFamily="17" charset="-128"/>
                <a:ea typeface="ＭＳ 明朝" panose="02020609040205080304" pitchFamily="17" charset="-128"/>
                <a:cs typeface="Times New Roman" panose="02020603050405020304" pitchFamily="18" charset="0"/>
              </a:rPr>
              <a:t>（№</a:t>
            </a:r>
            <a:r>
              <a:rPr lang="en-US" altLang="ja-JP" b="1" kern="100" dirty="0">
                <a:latin typeface="ＭＳ 明朝" panose="02020609040205080304" pitchFamily="17" charset="-128"/>
                <a:ea typeface="ＭＳ 明朝" panose="02020609040205080304" pitchFamily="17" charset="-128"/>
                <a:cs typeface="Times New Roman" panose="02020603050405020304" pitchFamily="18" charset="0"/>
              </a:rPr>
              <a:t>34</a:t>
            </a:r>
            <a:r>
              <a:rPr lang="ja-JP" altLang="en-US" b="1" kern="100" dirty="0">
                <a:latin typeface="ＭＳ 明朝" panose="02020609040205080304" pitchFamily="17" charset="-128"/>
                <a:ea typeface="ＭＳ 明朝" panose="02020609040205080304" pitchFamily="17" charset="-128"/>
                <a:cs typeface="Times New Roman" panose="02020603050405020304" pitchFamily="18" charset="0"/>
              </a:rPr>
              <a:t>）</a:t>
            </a:r>
            <a:endParaRPr lang="en-US" altLang="ja-JP" b="1" kern="100" dirty="0">
              <a:latin typeface="ＭＳ 明朝" panose="02020609040205080304" pitchFamily="17" charset="-128"/>
              <a:ea typeface="ＭＳ 明朝" panose="02020609040205080304" pitchFamily="17" charset="-128"/>
              <a:cs typeface="Times New Roman" panose="02020603050405020304" pitchFamily="18" charset="0"/>
            </a:endParaRPr>
          </a:p>
          <a:p>
            <a:r>
              <a:rPr lang="ja-JP" altLang="en-US" b="1" kern="100" dirty="0">
                <a:latin typeface="ＭＳ 明朝" panose="02020609040205080304" pitchFamily="17" charset="-128"/>
                <a:ea typeface="ＭＳ 明朝" panose="02020609040205080304" pitchFamily="17" charset="-128"/>
                <a:cs typeface="Times New Roman" panose="02020603050405020304" pitchFamily="18" charset="0"/>
              </a:rPr>
              <a:t>　 　②　</a:t>
            </a:r>
            <a:r>
              <a:rPr lang="ja-JP" altLang="en-US" b="1" u="heavy" kern="100" dirty="0">
                <a:latin typeface="ＭＳ 明朝" panose="02020609040205080304" pitchFamily="17" charset="-128"/>
                <a:ea typeface="ＭＳ 明朝" panose="02020609040205080304" pitchFamily="17" charset="-128"/>
                <a:cs typeface="Times New Roman" panose="02020603050405020304" pitchFamily="18" charset="0"/>
              </a:rPr>
              <a:t>暴言・暴力への対応策</a:t>
            </a:r>
          </a:p>
          <a:p>
            <a:r>
              <a:rPr lang="ja-JP" altLang="en-US" b="1" kern="100" dirty="0">
                <a:latin typeface="ＭＳ 明朝" panose="02020609040205080304" pitchFamily="17" charset="-128"/>
                <a:ea typeface="ＭＳ 明朝" panose="02020609040205080304" pitchFamily="17" charset="-128"/>
                <a:cs typeface="Times New Roman" panose="02020603050405020304" pitchFamily="18" charset="0"/>
              </a:rPr>
              <a:t>　 　　</a:t>
            </a:r>
            <a:r>
              <a:rPr lang="en-US" altLang="ja-JP" b="1" kern="100" dirty="0">
                <a:latin typeface="ＭＳ 明朝" panose="02020609040205080304" pitchFamily="17" charset="-128"/>
                <a:ea typeface="ＭＳ 明朝" panose="02020609040205080304" pitchFamily="17" charset="-128"/>
                <a:cs typeface="Times New Roman" panose="02020603050405020304" pitchFamily="18" charset="0"/>
              </a:rPr>
              <a:t>(</a:t>
            </a:r>
            <a:r>
              <a:rPr lang="ja-JP" altLang="en-US" b="1" kern="100" dirty="0">
                <a:latin typeface="ＭＳ 明朝" panose="02020609040205080304" pitchFamily="17" charset="-128"/>
                <a:ea typeface="ＭＳ 明朝" panose="02020609040205080304" pitchFamily="17" charset="-128"/>
                <a:cs typeface="Times New Roman" panose="02020603050405020304" pitchFamily="18" charset="0"/>
              </a:rPr>
              <a:t>ｱ</a:t>
            </a:r>
            <a:r>
              <a:rPr lang="en-US" altLang="ja-JP" b="1" kern="100" dirty="0">
                <a:latin typeface="ＭＳ 明朝" panose="02020609040205080304" pitchFamily="17" charset="-128"/>
                <a:ea typeface="ＭＳ 明朝" panose="02020609040205080304" pitchFamily="17" charset="-128"/>
                <a:cs typeface="Times New Roman" panose="02020603050405020304" pitchFamily="18" charset="0"/>
              </a:rPr>
              <a:t>)</a:t>
            </a:r>
            <a:r>
              <a:rPr lang="ja-JP" altLang="en-US" b="1" kern="100" dirty="0">
                <a:latin typeface="ＭＳ 明朝" panose="02020609040205080304" pitchFamily="17" charset="-128"/>
                <a:ea typeface="ＭＳ 明朝" panose="02020609040205080304" pitchFamily="17" charset="-128"/>
                <a:cs typeface="Times New Roman" panose="02020603050405020304" pitchFamily="18" charset="0"/>
              </a:rPr>
              <a:t>　具体的な対処法（診療の拒絶、退去命令、立入禁止命令、警察介入など）</a:t>
            </a:r>
          </a:p>
          <a:p>
            <a:r>
              <a:rPr lang="ja-JP" altLang="en-US" b="1" kern="100" dirty="0">
                <a:latin typeface="ＭＳ 明朝" panose="02020609040205080304" pitchFamily="17" charset="-128"/>
                <a:ea typeface="ＭＳ 明朝" panose="02020609040205080304" pitchFamily="17" charset="-128"/>
                <a:cs typeface="Times New Roman" panose="02020603050405020304" pitchFamily="18" charset="0"/>
              </a:rPr>
              <a:t>　 　　</a:t>
            </a:r>
            <a:r>
              <a:rPr lang="en-US" altLang="ja-JP" b="1" kern="100" dirty="0">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rPr>
              <a:t>(</a:t>
            </a:r>
            <a:r>
              <a:rPr lang="ja-JP" altLang="en-US" b="1" kern="100" dirty="0">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rPr>
              <a:t>ｲ</a:t>
            </a:r>
            <a:r>
              <a:rPr lang="en-US" altLang="ja-JP" b="1" kern="100" dirty="0">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rPr>
              <a:t>)</a:t>
            </a:r>
            <a:r>
              <a:rPr lang="ja-JP" altLang="en-US" b="1" kern="100" dirty="0">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rPr>
              <a:t>　診療の拒絶、退去命令、立入禁止命令、警察介入は“最後の手段”</a:t>
            </a:r>
          </a:p>
          <a:p>
            <a:r>
              <a:rPr lang="en-US" altLang="ja-JP" b="1" kern="100" dirty="0">
                <a:latin typeface="ＭＳ 明朝" panose="02020609040205080304" pitchFamily="17" charset="-128"/>
                <a:ea typeface="ＭＳ 明朝" panose="02020609040205080304" pitchFamily="17" charset="-128"/>
                <a:cs typeface="Times New Roman" panose="02020603050405020304" pitchFamily="18" charset="0"/>
              </a:rPr>
              <a:t> </a:t>
            </a:r>
            <a:r>
              <a:rPr lang="ja-JP" altLang="en-US" b="1" kern="100" dirty="0">
                <a:latin typeface="ＭＳ 明朝" panose="02020609040205080304" pitchFamily="17" charset="-128"/>
                <a:ea typeface="ＭＳ 明朝" panose="02020609040205080304" pitchFamily="17" charset="-128"/>
                <a:cs typeface="Times New Roman" panose="02020603050405020304" pitchFamily="18" charset="0"/>
              </a:rPr>
              <a:t>　</a:t>
            </a:r>
            <a:r>
              <a:rPr lang="ja-JP" altLang="en-US" b="1" u="sng" kern="100" dirty="0">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rPr>
              <a:t>４　診療の拒絶は許されるのか（医師・病院の応招義務の可否）</a:t>
            </a:r>
          </a:p>
          <a:p>
            <a:r>
              <a:rPr lang="ja-JP" altLang="en-US" b="1" kern="100" dirty="0">
                <a:latin typeface="ＭＳ 明朝" panose="02020609040205080304" pitchFamily="17" charset="-128"/>
                <a:ea typeface="ＭＳ 明朝" panose="02020609040205080304" pitchFamily="17" charset="-128"/>
                <a:cs typeface="Times New Roman" panose="02020603050405020304" pitchFamily="18" charset="0"/>
              </a:rPr>
              <a:t>　　 　</a:t>
            </a:r>
            <a:r>
              <a:rPr lang="ja-JP" altLang="en-US" b="1" u="heavy" kern="100" dirty="0">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rPr>
              <a:t>令和元年１２月２５日付医政局長通達（応招義務をはじめとした診察治療の求めに対する適切な対応</a:t>
            </a:r>
            <a:endParaRPr lang="en-US" altLang="ja-JP" b="1" u="heavy" kern="100" dirty="0">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endParaRPr>
          </a:p>
          <a:p>
            <a:r>
              <a:rPr lang="ja-JP" altLang="en-US" b="1" kern="100" dirty="0">
                <a:latin typeface="ＭＳ 明朝" panose="02020609040205080304" pitchFamily="17" charset="-128"/>
                <a:ea typeface="ＭＳ 明朝" panose="02020609040205080304" pitchFamily="17" charset="-128"/>
                <a:cs typeface="Times New Roman" panose="02020603050405020304" pitchFamily="18" charset="0"/>
              </a:rPr>
              <a:t>　　　 </a:t>
            </a:r>
            <a:r>
              <a:rPr lang="ja-JP" altLang="en-US" b="1" u="heavy" kern="100" dirty="0">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rPr>
              <a:t>の在り方等について）の“新たな考え方”</a:t>
            </a:r>
          </a:p>
          <a:p>
            <a:r>
              <a:rPr lang="ja-JP" altLang="en-US" b="1" kern="100" dirty="0">
                <a:latin typeface="ＭＳ 明朝" panose="02020609040205080304" pitchFamily="17" charset="-128"/>
                <a:ea typeface="ＭＳ 明朝" panose="02020609040205080304" pitchFamily="17" charset="-128"/>
                <a:cs typeface="Times New Roman" panose="02020603050405020304" pitchFamily="18" charset="0"/>
              </a:rPr>
              <a:t>　　　　　</a:t>
            </a:r>
            <a:r>
              <a:rPr lang="ja-JP" altLang="en-US" b="1" kern="100" dirty="0">
                <a:solidFill>
                  <a:srgbClr val="FF0000"/>
                </a:solidFill>
                <a:latin typeface="ＭＳ 明朝" panose="02020609040205080304" pitchFamily="17" charset="-128"/>
                <a:ea typeface="ＭＳ 明朝" panose="02020609040205080304" pitchFamily="17" charset="-128"/>
                <a:cs typeface="Times New Roman" panose="02020603050405020304" pitchFamily="18" charset="0"/>
              </a:rPr>
              <a:t>知っておくべき</a:t>
            </a:r>
            <a:r>
              <a:rPr lang="en-US" altLang="ja-JP" b="1" kern="100" dirty="0">
                <a:solidFill>
                  <a:srgbClr val="FF0000"/>
                </a:solidFill>
                <a:latin typeface="ＭＳ 明朝" panose="02020609040205080304" pitchFamily="17" charset="-128"/>
                <a:ea typeface="ＭＳ 明朝" panose="02020609040205080304" pitchFamily="17" charset="-128"/>
                <a:cs typeface="Times New Roman" panose="02020603050405020304" pitchFamily="18" charset="0"/>
              </a:rPr>
              <a:t>【</a:t>
            </a:r>
            <a:r>
              <a:rPr lang="ja-JP" altLang="en-US" b="1" kern="100" dirty="0">
                <a:solidFill>
                  <a:srgbClr val="FF0000"/>
                </a:solidFill>
                <a:latin typeface="ＭＳ 明朝" panose="02020609040205080304" pitchFamily="17" charset="-128"/>
                <a:ea typeface="ＭＳ 明朝" panose="02020609040205080304" pitchFamily="17" charset="-128"/>
                <a:cs typeface="Times New Roman" panose="02020603050405020304" pitchFamily="18" charset="0"/>
              </a:rPr>
              <a:t>令和元年</a:t>
            </a:r>
            <a:r>
              <a:rPr lang="en-US" altLang="ja-JP" b="1" kern="100" dirty="0">
                <a:solidFill>
                  <a:srgbClr val="FF0000"/>
                </a:solidFill>
                <a:latin typeface="ＭＳ 明朝" panose="02020609040205080304" pitchFamily="17" charset="-128"/>
                <a:ea typeface="ＭＳ 明朝" panose="02020609040205080304" pitchFamily="17" charset="-128"/>
                <a:cs typeface="Times New Roman" panose="02020603050405020304" pitchFamily="18" charset="0"/>
              </a:rPr>
              <a:t>12</a:t>
            </a:r>
            <a:r>
              <a:rPr lang="ja-JP" altLang="en-US" b="1" kern="100" dirty="0">
                <a:solidFill>
                  <a:srgbClr val="FF0000"/>
                </a:solidFill>
                <a:latin typeface="ＭＳ 明朝" panose="02020609040205080304" pitchFamily="17" charset="-128"/>
                <a:ea typeface="ＭＳ 明朝" panose="02020609040205080304" pitchFamily="17" charset="-128"/>
                <a:cs typeface="Times New Roman" panose="02020603050405020304" pitchFamily="18" charset="0"/>
              </a:rPr>
              <a:t>月医政局長通達</a:t>
            </a:r>
            <a:r>
              <a:rPr lang="en-US" altLang="ja-JP" b="1" kern="100" dirty="0">
                <a:solidFill>
                  <a:srgbClr val="FF0000"/>
                </a:solidFill>
                <a:latin typeface="ＭＳ 明朝" panose="02020609040205080304" pitchFamily="17" charset="-128"/>
                <a:ea typeface="ＭＳ 明朝" panose="02020609040205080304" pitchFamily="17" charset="-128"/>
                <a:cs typeface="Times New Roman" panose="02020603050405020304" pitchFamily="18" charset="0"/>
              </a:rPr>
              <a:t>】</a:t>
            </a:r>
            <a:r>
              <a:rPr lang="ja-JP" altLang="en-US" b="1" kern="100" dirty="0">
                <a:latin typeface="ＭＳ 明朝" panose="02020609040205080304" pitchFamily="17" charset="-128"/>
                <a:ea typeface="ＭＳ 明朝" panose="02020609040205080304" pitchFamily="17" charset="-128"/>
                <a:cs typeface="Times New Roman" panose="02020603050405020304" pitchFamily="18" charset="0"/>
              </a:rPr>
              <a:t>（№</a:t>
            </a:r>
            <a:r>
              <a:rPr lang="en-US" altLang="ja-JP" b="1" kern="100" dirty="0">
                <a:latin typeface="ＭＳ 明朝" panose="02020609040205080304" pitchFamily="17" charset="-128"/>
                <a:ea typeface="ＭＳ 明朝" panose="02020609040205080304" pitchFamily="17" charset="-128"/>
                <a:cs typeface="Times New Roman" panose="02020603050405020304" pitchFamily="18" charset="0"/>
              </a:rPr>
              <a:t>41</a:t>
            </a:r>
            <a:r>
              <a:rPr lang="ja-JP" altLang="en-US" b="1" kern="100" dirty="0">
                <a:latin typeface="ＭＳ 明朝" panose="02020609040205080304" pitchFamily="17" charset="-128"/>
                <a:ea typeface="ＭＳ 明朝" panose="02020609040205080304" pitchFamily="17" charset="-128"/>
                <a:cs typeface="Times New Roman" panose="02020603050405020304" pitchFamily="18" charset="0"/>
              </a:rPr>
              <a:t>）</a:t>
            </a:r>
            <a:endParaRPr lang="en-US" altLang="ja-JP" b="1" kern="100" dirty="0">
              <a:latin typeface="ＭＳ 明朝" panose="02020609040205080304" pitchFamily="17" charset="-128"/>
              <a:ea typeface="ＭＳ 明朝" panose="02020609040205080304" pitchFamily="17" charset="-128"/>
              <a:cs typeface="Times New Roman" panose="02020603050405020304" pitchFamily="18" charset="0"/>
            </a:endParaRPr>
          </a:p>
          <a:p>
            <a:r>
              <a:rPr lang="ja-JP" altLang="en-US" b="1" kern="100" dirty="0">
                <a:latin typeface="ＭＳ 明朝" panose="02020609040205080304" pitchFamily="17" charset="-128"/>
                <a:ea typeface="ＭＳ 明朝" panose="02020609040205080304" pitchFamily="17" charset="-128"/>
                <a:cs typeface="Times New Roman" panose="02020603050405020304" pitchFamily="18" charset="0"/>
              </a:rPr>
              <a:t>　</a:t>
            </a:r>
            <a:r>
              <a:rPr lang="en-US" altLang="ja-JP" b="1" kern="100" dirty="0">
                <a:latin typeface="ＭＳ 明朝" panose="02020609040205080304" pitchFamily="17" charset="-128"/>
                <a:ea typeface="ＭＳ 明朝" panose="02020609040205080304" pitchFamily="17" charset="-128"/>
                <a:cs typeface="Times New Roman" panose="02020603050405020304" pitchFamily="18" charset="0"/>
              </a:rPr>
              <a:t> </a:t>
            </a:r>
            <a:r>
              <a:rPr lang="ja-JP" altLang="en-US" b="1" u="sng" kern="100" dirty="0">
                <a:latin typeface="ＭＳ 明朝" panose="02020609040205080304" pitchFamily="17" charset="-128"/>
                <a:ea typeface="ＭＳ 明朝" panose="02020609040205080304" pitchFamily="17" charset="-128"/>
                <a:cs typeface="Times New Roman" panose="02020603050405020304" pitchFamily="18" charset="0"/>
              </a:rPr>
              <a:t>５　担当職員の基本姿勢</a:t>
            </a:r>
          </a:p>
          <a:p>
            <a:r>
              <a:rPr lang="ja-JP" altLang="en-US" b="1" kern="100" dirty="0">
                <a:latin typeface="ＭＳ 明朝" panose="02020609040205080304" pitchFamily="17" charset="-128"/>
                <a:ea typeface="ＭＳ 明朝" panose="02020609040205080304" pitchFamily="17" charset="-128"/>
                <a:cs typeface="Times New Roman" panose="02020603050405020304" pitchFamily="18" charset="0"/>
              </a:rPr>
              <a:t>　　 ①　</a:t>
            </a:r>
            <a:r>
              <a:rPr lang="ja-JP" altLang="en-US" b="1" u="heavy" kern="100" dirty="0">
                <a:latin typeface="ＭＳ 明朝" panose="02020609040205080304" pitchFamily="17" charset="-128"/>
                <a:ea typeface="ＭＳ 明朝" panose="02020609040205080304" pitchFamily="17" charset="-128"/>
                <a:cs typeface="Times New Roman" panose="02020603050405020304" pitchFamily="18" charset="0"/>
              </a:rPr>
              <a:t>ペイハラ患者・家族と話合いをする時の担当職員の基本姿勢（心構え）</a:t>
            </a:r>
          </a:p>
          <a:p>
            <a:r>
              <a:rPr lang="ja-JP" altLang="en-US" b="1" kern="100" dirty="0">
                <a:latin typeface="ＭＳ 明朝" panose="02020609040205080304" pitchFamily="17" charset="-128"/>
                <a:ea typeface="ＭＳ 明朝" panose="02020609040205080304" pitchFamily="17" charset="-128"/>
                <a:cs typeface="Times New Roman" panose="02020603050405020304" pitchFamily="18" charset="0"/>
              </a:rPr>
              <a:t>　　 ②　ペイハラ患者・家族の立場に立った対応</a:t>
            </a:r>
          </a:p>
          <a:p>
            <a:r>
              <a:rPr lang="en-US" altLang="ja-JP" b="1" kern="100" dirty="0">
                <a:latin typeface="ＭＳ 明朝" panose="02020609040205080304" pitchFamily="17" charset="-128"/>
                <a:ea typeface="ＭＳ 明朝" panose="02020609040205080304" pitchFamily="17" charset="-128"/>
                <a:cs typeface="Times New Roman" panose="02020603050405020304" pitchFamily="18" charset="0"/>
              </a:rPr>
              <a:t> </a:t>
            </a:r>
            <a:r>
              <a:rPr lang="ja-JP" altLang="en-US" b="1" kern="100" dirty="0">
                <a:latin typeface="ＭＳ 明朝" panose="02020609040205080304" pitchFamily="17" charset="-128"/>
                <a:ea typeface="ＭＳ 明朝" panose="02020609040205080304" pitchFamily="17" charset="-128"/>
                <a:cs typeface="Times New Roman" panose="02020603050405020304" pitchFamily="18" charset="0"/>
              </a:rPr>
              <a:t>　</a:t>
            </a:r>
          </a:p>
          <a:p>
            <a:endParaRPr lang="ja-JP" altLang="en-US" b="1" u="heavy" kern="100" dirty="0">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endParaRPr>
          </a:p>
          <a:p>
            <a:endParaRPr lang="ja-JP" altLang="en-US" b="1" u="heavy" kern="100" dirty="0">
              <a:latin typeface="ＭＳ 明朝" panose="02020609040205080304" pitchFamily="17" charset="-128"/>
              <a:ea typeface="ＭＳ 明朝" panose="02020609040205080304" pitchFamily="17" charset="-128"/>
              <a:cs typeface="Times New Roman" panose="02020603050405020304" pitchFamily="18" charset="0"/>
            </a:endParaRPr>
          </a:p>
        </p:txBody>
      </p:sp>
    </p:spTree>
    <p:extLst>
      <p:ext uri="{BB962C8B-B14F-4D97-AF65-F5344CB8AC3E}">
        <p14:creationId xmlns:p14="http://schemas.microsoft.com/office/powerpoint/2010/main" val="49602872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550F7F04-607D-59E5-09FC-1A1354B4C6F3}"/>
              </a:ext>
            </a:extLst>
          </p:cNvPr>
          <p:cNvSpPr txBox="1"/>
          <p:nvPr/>
        </p:nvSpPr>
        <p:spPr>
          <a:xfrm>
            <a:off x="176676" y="210393"/>
            <a:ext cx="11838648" cy="3785652"/>
          </a:xfrm>
          <a:prstGeom prst="rect">
            <a:avLst/>
          </a:prstGeom>
          <a:noFill/>
        </p:spPr>
        <p:txBody>
          <a:bodyPr wrap="square">
            <a:spAutoFit/>
          </a:bodyPr>
          <a:lstStyle/>
          <a:p>
            <a:pPr algn="just"/>
            <a:r>
              <a:rPr lang="ja-JP" altLang="en-US" sz="2000" b="1" kern="100" dirty="0">
                <a:solidFill>
                  <a:srgbClr val="FF00FF"/>
                </a:solidFill>
                <a:effectLst/>
                <a:latin typeface="ＭＳ 明朝" panose="02020609040205080304" pitchFamily="17" charset="-128"/>
                <a:ea typeface="ＭＳ 明朝" panose="02020609040205080304" pitchFamily="17" charset="-128"/>
                <a:cs typeface="Times New Roman" panose="02020603050405020304" pitchFamily="18" charset="0"/>
              </a:rPr>
              <a:t>№</a:t>
            </a:r>
            <a:r>
              <a:rPr lang="en-US" altLang="ja-JP" sz="2000" b="1" kern="100" dirty="0">
                <a:solidFill>
                  <a:srgbClr val="FF00FF"/>
                </a:solidFill>
                <a:effectLst/>
                <a:latin typeface="ＭＳ 明朝" panose="02020609040205080304" pitchFamily="17" charset="-128"/>
                <a:ea typeface="ＭＳ 明朝" panose="02020609040205080304" pitchFamily="17" charset="-128"/>
                <a:cs typeface="Times New Roman" panose="02020603050405020304" pitchFamily="18" charset="0"/>
              </a:rPr>
              <a:t>49</a:t>
            </a:r>
          </a:p>
          <a:p>
            <a:pPr algn="just"/>
            <a:endParaRPr lang="en-US" altLang="ja-JP" sz="2000" b="1" kern="100" dirty="0">
              <a:solidFill>
                <a:srgbClr val="FF0000"/>
              </a:solidFill>
              <a:effectLst/>
              <a:latin typeface="ＭＳ 明朝" panose="02020609040205080304" pitchFamily="17" charset="-128"/>
              <a:ea typeface="ＭＳ 明朝" panose="02020609040205080304" pitchFamily="17" charset="-128"/>
              <a:cs typeface="Times New Roman" panose="02020603050405020304" pitchFamily="18" charset="0"/>
            </a:endParaRPr>
          </a:p>
          <a:p>
            <a:pPr algn="just"/>
            <a:r>
              <a:rPr lang="ja-JP" altLang="en-US" sz="2000" b="1" kern="100" dirty="0">
                <a:latin typeface="ＭＳ 明朝" panose="02020609040205080304" pitchFamily="17" charset="-128"/>
                <a:ea typeface="ＭＳ 明朝" panose="02020609040205080304" pitchFamily="17" charset="-128"/>
                <a:cs typeface="Times New Roman" panose="02020603050405020304" pitchFamily="18" charset="0"/>
              </a:rPr>
              <a:t>　　　</a:t>
            </a:r>
            <a:r>
              <a:rPr lang="en-US" altLang="ja-JP" sz="2000" b="1" kern="100" dirty="0">
                <a:effectLst>
                  <a:outerShdw blurRad="38100" dist="38100" dir="2700000" algn="tl">
                    <a:srgbClr val="000000">
                      <a:alpha val="43137"/>
                    </a:srgbClr>
                  </a:outerShdw>
                </a:effectLst>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rPr>
              <a:t>❺</a:t>
            </a:r>
            <a:r>
              <a:rPr lang="ja-JP" altLang="en-US" sz="2000" b="1" kern="100" dirty="0">
                <a:effectLst>
                  <a:outerShdw blurRad="38100" dist="38100" dir="2700000" algn="tl">
                    <a:srgbClr val="000000">
                      <a:alpha val="43137"/>
                    </a:srgbClr>
                  </a:outerShdw>
                </a:effectLst>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rPr>
              <a:t>　</a:t>
            </a:r>
            <a:r>
              <a:rPr lang="ja-JP" altLang="en-US" sz="2000" b="1" u="sng" kern="100" dirty="0">
                <a:effectLst>
                  <a:outerShdw blurRad="38100" dist="38100" dir="2700000" algn="tl">
                    <a:srgbClr val="000000">
                      <a:alpha val="43137"/>
                    </a:srgbClr>
                  </a:outerShdw>
                </a:effectLst>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rPr>
              <a:t>相手方に誤解や過大な期待を抱かせる様な発言は慎む</a:t>
            </a:r>
            <a:r>
              <a:rPr lang="ja-JP" altLang="en-US" sz="2000" b="1" kern="100" dirty="0">
                <a:effectLst>
                  <a:outerShdw blurRad="38100" dist="38100" dir="2700000" algn="tl">
                    <a:srgbClr val="000000">
                      <a:alpha val="43137"/>
                    </a:srgbClr>
                  </a:outerShdw>
                </a:effectLst>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rPr>
              <a:t>こと。</a:t>
            </a:r>
            <a:r>
              <a:rPr lang="ja-JP" altLang="en-US" sz="2000" b="1" u="sng" kern="100" dirty="0">
                <a:effectLst>
                  <a:outerShdw blurRad="38100" dist="38100" dir="2700000" algn="tl">
                    <a:srgbClr val="000000">
                      <a:alpha val="43137"/>
                    </a:srgbClr>
                  </a:outerShdw>
                </a:effectLst>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rPr>
              <a:t>“多弁”は時としてペイハラ</a:t>
            </a:r>
            <a:endParaRPr lang="en-US" altLang="ja-JP" sz="2000" b="1" u="sng" kern="100" dirty="0">
              <a:effectLst>
                <a:outerShdw blurRad="38100" dist="38100" dir="2700000" algn="tl">
                  <a:srgbClr val="000000">
                    <a:alpha val="43137"/>
                  </a:srgbClr>
                </a:outerShdw>
              </a:effectLst>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endParaRPr>
          </a:p>
          <a:p>
            <a:pPr algn="just"/>
            <a:r>
              <a:rPr lang="ja-JP" altLang="en-US" sz="2000" b="1"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　　　　</a:t>
            </a:r>
            <a:r>
              <a:rPr lang="ja-JP" altLang="en-US" sz="2000" b="1" u="sng" kern="100" dirty="0">
                <a:effectLst>
                  <a:outerShdw blurRad="38100" dist="38100" dir="2700000" algn="tl">
                    <a:srgbClr val="000000">
                      <a:alpha val="43137"/>
                    </a:srgbClr>
                  </a:outerShdw>
                </a:effectLst>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rPr>
              <a:t>対応失敗の原因となる</a:t>
            </a:r>
            <a:r>
              <a:rPr lang="ja-JP" altLang="en-US" sz="2000" b="1" kern="100" dirty="0">
                <a:effectLst>
                  <a:outerShdw blurRad="38100" dist="38100" dir="2700000" algn="tl">
                    <a:srgbClr val="000000">
                      <a:alpha val="43137"/>
                    </a:srgbClr>
                  </a:outerShdw>
                </a:effectLst>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rPr>
              <a:t>ことを忘れないこと。</a:t>
            </a:r>
            <a:endParaRPr lang="en-US" altLang="ja-JP" sz="2000" b="1" kern="100" dirty="0">
              <a:effectLst>
                <a:outerShdw blurRad="38100" dist="38100" dir="2700000" algn="tl">
                  <a:srgbClr val="000000">
                    <a:alpha val="43137"/>
                  </a:srgbClr>
                </a:outerShdw>
              </a:effectLst>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endParaRPr>
          </a:p>
          <a:p>
            <a:pPr algn="just"/>
            <a:endParaRPr lang="ja-JP" altLang="en-US" sz="2000" b="1"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indent="152400" algn="just"/>
            <a:r>
              <a:rPr lang="ja-JP" altLang="ja-JP" sz="2000" b="1" u="sng" kern="100" dirty="0">
                <a:effectLst/>
                <a:latin typeface="Century" panose="02040604050505020304" pitchFamily="18" charset="0"/>
                <a:ea typeface="ＭＳ 明朝" panose="02020609040205080304" pitchFamily="17" charset="-128"/>
                <a:cs typeface="Times New Roman" panose="02020603050405020304" pitchFamily="18" charset="0"/>
              </a:rPr>
              <a:t>多くを語る（しゃべりすぎる）医療者の多弁は、相手方に誤解を与え、過大な期待を抱かせることになります</a:t>
            </a:r>
            <a:r>
              <a:rPr lang="ja-JP" altLang="ja-JP" sz="2000" b="1" kern="100" dirty="0">
                <a:effectLst/>
                <a:latin typeface="Century" panose="02040604050505020304" pitchFamily="18" charset="0"/>
                <a:ea typeface="ＭＳ 明朝" panose="02020609040205080304" pitchFamily="17" charset="-128"/>
                <a:cs typeface="Times New Roman" panose="02020603050405020304" pitchFamily="18" charset="0"/>
              </a:rPr>
              <a:t>。</a:t>
            </a:r>
            <a:r>
              <a:rPr lang="ja-JP" altLang="ja-JP" sz="2000" kern="100" dirty="0">
                <a:effectLst/>
                <a:latin typeface="Century" panose="02040604050505020304" pitchFamily="18" charset="0"/>
                <a:ea typeface="ＭＳ 明朝" panose="02020609040205080304" pitchFamily="17" charset="-128"/>
                <a:cs typeface="Times New Roman" panose="02020603050405020304" pitchFamily="18" charset="0"/>
              </a:rPr>
              <a:t>そればかりか、</a:t>
            </a:r>
            <a:r>
              <a:rPr lang="ja-JP" altLang="ja-JP" sz="2000" b="1" u="sng" kern="100" dirty="0">
                <a:effectLst/>
                <a:latin typeface="Century" panose="02040604050505020304" pitchFamily="18" charset="0"/>
                <a:ea typeface="ＭＳ 明朝" panose="02020609040205080304" pitchFamily="17" charset="-128"/>
                <a:cs typeface="Times New Roman" panose="02020603050405020304" pitchFamily="18" charset="0"/>
              </a:rPr>
              <a:t>語る内容しだいでは“弁解の繰り返し”ととられるおそれがあり、患者・家族を感情的にさせる可能性もある</a:t>
            </a:r>
            <a:r>
              <a:rPr lang="ja-JP" altLang="ja-JP" sz="2000" u="sng" kern="100" dirty="0">
                <a:effectLst/>
                <a:latin typeface="Century" panose="02040604050505020304" pitchFamily="18" charset="0"/>
                <a:ea typeface="ＭＳ 明朝" panose="02020609040205080304" pitchFamily="17" charset="-128"/>
                <a:cs typeface="Times New Roman" panose="02020603050405020304" pitchFamily="18" charset="0"/>
              </a:rPr>
              <a:t>のです</a:t>
            </a:r>
            <a:r>
              <a:rPr lang="ja-JP" altLang="ja-JP" sz="2000" kern="100" dirty="0">
                <a:effectLst/>
                <a:latin typeface="Century" panose="02040604050505020304" pitchFamily="18" charset="0"/>
                <a:ea typeface="ＭＳ 明朝" panose="02020609040205080304" pitchFamily="17" charset="-128"/>
                <a:cs typeface="Times New Roman" panose="02020603050405020304" pitchFamily="18" charset="0"/>
              </a:rPr>
              <a:t>。</a:t>
            </a:r>
            <a:endParaRPr lang="en-US" alt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indent="152400" algn="just"/>
            <a:endParaRPr lang="en-US" altLang="ja-JP" sz="2000" kern="100" dirty="0">
              <a:latin typeface="Century" panose="02040604050505020304" pitchFamily="18" charset="0"/>
              <a:ea typeface="ＭＳ 明朝" panose="02020609040205080304" pitchFamily="17" charset="-128"/>
              <a:cs typeface="Times New Roman" panose="02020603050405020304" pitchFamily="18" charset="0"/>
            </a:endParaRPr>
          </a:p>
          <a:p>
            <a:pPr indent="152400" algn="just"/>
            <a:r>
              <a:rPr lang="ja-JP" altLang="ja-JP" sz="2000" kern="100" dirty="0">
                <a:effectLst/>
                <a:latin typeface="Century" panose="02040604050505020304" pitchFamily="18" charset="0"/>
                <a:ea typeface="ＭＳ 明朝" panose="02020609040205080304" pitchFamily="17" charset="-128"/>
                <a:cs typeface="Times New Roman" panose="02020603050405020304" pitchFamily="18" charset="0"/>
              </a:rPr>
              <a:t>しかも、</a:t>
            </a:r>
            <a:r>
              <a:rPr lang="ja-JP" altLang="ja-JP" sz="2000" b="1" u="sng" kern="100" dirty="0">
                <a:effectLst/>
                <a:latin typeface="Century" panose="02040604050505020304" pitchFamily="18" charset="0"/>
                <a:ea typeface="ＭＳ 明朝" panose="02020609040205080304" pitchFamily="17" charset="-128"/>
                <a:cs typeface="Times New Roman" panose="02020603050405020304" pitchFamily="18" charset="0"/>
              </a:rPr>
              <a:t>しゃべり過ぎたことで、後に前言を撤回せざるを得ない事態になると、ますますペイハラ患者・家族を感情的にさせトラブルを紛糾させる</a:t>
            </a:r>
            <a:r>
              <a:rPr lang="ja-JP" altLang="ja-JP" sz="2000" b="1" kern="100" dirty="0">
                <a:effectLst/>
                <a:latin typeface="Century" panose="02040604050505020304" pitchFamily="18" charset="0"/>
                <a:ea typeface="ＭＳ 明朝" panose="02020609040205080304" pitchFamily="17" charset="-128"/>
                <a:cs typeface="Times New Roman" panose="02020603050405020304" pitchFamily="18" charset="0"/>
              </a:rPr>
              <a:t>ことになります</a:t>
            </a:r>
            <a:r>
              <a:rPr lang="ja-JP" altLang="ja-JP" sz="2000" kern="100" dirty="0">
                <a:effectLst/>
                <a:latin typeface="Century" panose="02040604050505020304" pitchFamily="18" charset="0"/>
                <a:ea typeface="ＭＳ 明朝" panose="02020609040205080304" pitchFamily="17" charset="-128"/>
                <a:cs typeface="Times New Roman" panose="02020603050405020304" pitchFamily="18" charset="0"/>
              </a:rPr>
              <a:t>。</a:t>
            </a:r>
            <a:r>
              <a:rPr lang="ja-JP" altLang="ja-JP" sz="2000" u="sng" kern="100" dirty="0">
                <a:effectLst/>
                <a:latin typeface="Century" panose="02040604050505020304" pitchFamily="18" charset="0"/>
                <a:ea typeface="ＭＳ 明朝" panose="02020609040205080304" pitchFamily="17" charset="-128"/>
                <a:cs typeface="Times New Roman" panose="02020603050405020304" pitchFamily="18" charset="0"/>
              </a:rPr>
              <a:t>ペイハラ対応においては、多弁よりも“聞き上手”が求められる場合が多い</a:t>
            </a:r>
            <a:r>
              <a:rPr lang="ja-JP" altLang="ja-JP" sz="2000" kern="100" dirty="0">
                <a:effectLst/>
                <a:latin typeface="Century" panose="02040604050505020304" pitchFamily="18" charset="0"/>
                <a:ea typeface="ＭＳ 明朝" panose="02020609040205080304" pitchFamily="17" charset="-128"/>
                <a:cs typeface="Times New Roman" panose="02020603050405020304" pitchFamily="18" charset="0"/>
              </a:rPr>
              <a:t>はずです。</a:t>
            </a:r>
          </a:p>
        </p:txBody>
      </p:sp>
    </p:spTree>
    <p:extLst>
      <p:ext uri="{BB962C8B-B14F-4D97-AF65-F5344CB8AC3E}">
        <p14:creationId xmlns:p14="http://schemas.microsoft.com/office/powerpoint/2010/main" val="249286361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550F7F04-607D-59E5-09FC-1A1354B4C6F3}"/>
              </a:ext>
            </a:extLst>
          </p:cNvPr>
          <p:cNvSpPr txBox="1"/>
          <p:nvPr/>
        </p:nvSpPr>
        <p:spPr>
          <a:xfrm>
            <a:off x="176676" y="210393"/>
            <a:ext cx="11838648" cy="6863417"/>
          </a:xfrm>
          <a:prstGeom prst="rect">
            <a:avLst/>
          </a:prstGeom>
          <a:noFill/>
        </p:spPr>
        <p:txBody>
          <a:bodyPr wrap="square">
            <a:spAutoFit/>
          </a:bodyPr>
          <a:lstStyle/>
          <a:p>
            <a:pPr algn="just"/>
            <a:r>
              <a:rPr lang="ja-JP" altLang="en-US" sz="2000" b="1" kern="100" dirty="0">
                <a:solidFill>
                  <a:srgbClr val="FF00FF"/>
                </a:solidFill>
                <a:effectLst/>
                <a:latin typeface="ＭＳ 明朝" panose="02020609040205080304" pitchFamily="17" charset="-128"/>
                <a:ea typeface="ＭＳ 明朝" panose="02020609040205080304" pitchFamily="17" charset="-128"/>
                <a:cs typeface="Times New Roman" panose="02020603050405020304" pitchFamily="18" charset="0"/>
              </a:rPr>
              <a:t>№</a:t>
            </a:r>
            <a:r>
              <a:rPr lang="en-US" altLang="ja-JP" sz="2000" b="1" kern="100" dirty="0">
                <a:solidFill>
                  <a:srgbClr val="FF00FF"/>
                </a:solidFill>
                <a:effectLst/>
                <a:latin typeface="ＭＳ 明朝" panose="02020609040205080304" pitchFamily="17" charset="-128"/>
                <a:ea typeface="ＭＳ 明朝" panose="02020609040205080304" pitchFamily="17" charset="-128"/>
                <a:cs typeface="Times New Roman" panose="02020603050405020304" pitchFamily="18" charset="0"/>
              </a:rPr>
              <a:t>50</a:t>
            </a:r>
          </a:p>
          <a:p>
            <a:pPr algn="just"/>
            <a:endParaRPr lang="en-US" altLang="ja-JP" sz="2000" b="1" kern="100" dirty="0">
              <a:solidFill>
                <a:srgbClr val="FF0000"/>
              </a:solidFill>
              <a:effectLst/>
              <a:latin typeface="ＭＳ 明朝" panose="02020609040205080304" pitchFamily="17" charset="-128"/>
              <a:ea typeface="ＭＳ 明朝" panose="02020609040205080304" pitchFamily="17" charset="-128"/>
              <a:cs typeface="Times New Roman" panose="02020603050405020304" pitchFamily="18" charset="0"/>
            </a:endParaRPr>
          </a:p>
          <a:p>
            <a:pPr algn="just"/>
            <a:r>
              <a:rPr lang="ja-JP" altLang="en-US" sz="2000" b="1" kern="100" dirty="0">
                <a:latin typeface="ＭＳ 明朝" panose="02020609040205080304" pitchFamily="17" charset="-128"/>
                <a:ea typeface="ＭＳ 明朝" panose="02020609040205080304" pitchFamily="17" charset="-128"/>
                <a:cs typeface="Times New Roman" panose="02020603050405020304" pitchFamily="18" charset="0"/>
              </a:rPr>
              <a:t>　　　</a:t>
            </a:r>
            <a:r>
              <a:rPr lang="ja-JP" altLang="en-US" sz="2000" b="1" kern="100" dirty="0">
                <a:effectLst>
                  <a:outerShdw blurRad="38100" dist="38100" dir="2700000" algn="tl">
                    <a:srgbClr val="000000">
                      <a:alpha val="43137"/>
                    </a:srgbClr>
                  </a:outerShdw>
                </a:effectLst>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rPr>
              <a:t>❻　</a:t>
            </a:r>
            <a:r>
              <a:rPr lang="ja-JP" altLang="en-US" sz="2000" b="1" u="sng" kern="100" dirty="0">
                <a:effectLst>
                  <a:outerShdw blurRad="38100" dist="38100" dir="2700000" algn="tl">
                    <a:srgbClr val="000000">
                      <a:alpha val="43137"/>
                    </a:srgbClr>
                  </a:outerShdw>
                </a:effectLst>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rPr>
              <a:t>相手方の要求に応じ、個人の判断で、「病院側が責任を認めた」と勘違いされるような謝</a:t>
            </a:r>
            <a:endParaRPr lang="en-US" altLang="ja-JP" sz="2000" b="1" u="sng" kern="100" dirty="0">
              <a:effectLst>
                <a:outerShdw blurRad="38100" dist="38100" dir="2700000" algn="tl">
                  <a:srgbClr val="000000">
                    <a:alpha val="43137"/>
                  </a:srgbClr>
                </a:outerShdw>
              </a:effectLst>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endParaRPr>
          </a:p>
          <a:p>
            <a:pPr algn="just"/>
            <a:r>
              <a:rPr lang="ja-JP" altLang="en-US" sz="2000" b="1"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　　　　</a:t>
            </a:r>
            <a:r>
              <a:rPr lang="ja-JP" altLang="en-US" sz="2000" b="1" u="sng" kern="100" dirty="0">
                <a:effectLst>
                  <a:outerShdw blurRad="38100" dist="38100" dir="2700000" algn="tl">
                    <a:srgbClr val="000000">
                      <a:alpha val="43137"/>
                    </a:srgbClr>
                  </a:outerShdw>
                </a:effectLst>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rPr>
              <a:t>罪をしない</a:t>
            </a:r>
            <a:r>
              <a:rPr lang="ja-JP" altLang="en-US" sz="2000" b="1" kern="100" dirty="0">
                <a:effectLst>
                  <a:outerShdw blurRad="38100" dist="38100" dir="2700000" algn="tl">
                    <a:srgbClr val="000000">
                      <a:alpha val="43137"/>
                    </a:srgbClr>
                  </a:outerShdw>
                </a:effectLst>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rPr>
              <a:t>こと。特に、個人の判断で安易に謝罪文・念書などの書面を作成し交付するよう</a:t>
            </a:r>
            <a:endParaRPr lang="en-US" altLang="ja-JP" sz="2000" b="1" kern="100" dirty="0">
              <a:effectLst>
                <a:outerShdw blurRad="38100" dist="38100" dir="2700000" algn="tl">
                  <a:srgbClr val="000000">
                    <a:alpha val="43137"/>
                  </a:srgbClr>
                </a:outerShdw>
              </a:effectLst>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endParaRPr>
          </a:p>
          <a:p>
            <a:pPr algn="just"/>
            <a:r>
              <a:rPr lang="ja-JP" altLang="en-US" sz="2000" b="1"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　　　　</a:t>
            </a:r>
            <a:r>
              <a:rPr lang="ja-JP" altLang="en-US" sz="2000" b="1" kern="100" dirty="0">
                <a:effectLst>
                  <a:outerShdw blurRad="38100" dist="38100" dir="2700000" algn="tl">
                    <a:srgbClr val="000000">
                      <a:alpha val="43137"/>
                    </a:srgbClr>
                  </a:outerShdw>
                </a:effectLst>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rPr>
              <a:t>なことを絶対にしないこと。</a:t>
            </a:r>
            <a:r>
              <a:rPr lang="en-US" altLang="ja-JP" sz="2000" b="1" kern="100" dirty="0">
                <a:effectLst>
                  <a:outerShdw blurRad="38100" dist="38100" dir="2700000" algn="tl">
                    <a:srgbClr val="000000">
                      <a:alpha val="43137"/>
                    </a:srgbClr>
                  </a:outerShdw>
                </a:effectLst>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rPr>
              <a:t>《</a:t>
            </a:r>
            <a:r>
              <a:rPr lang="ja-JP" altLang="en-US" sz="2000" b="1" kern="100" dirty="0">
                <a:solidFill>
                  <a:srgbClr val="FF0000"/>
                </a:solidFill>
                <a:effectLst>
                  <a:outerShdw blurRad="38100" dist="38100" dir="2700000" algn="tl">
                    <a:srgbClr val="000000">
                      <a:alpha val="43137"/>
                    </a:srgbClr>
                  </a:outerShdw>
                </a:effectLst>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rPr>
              <a:t>№</a:t>
            </a:r>
            <a:r>
              <a:rPr lang="en-US" altLang="ja-JP" sz="2000" b="1" kern="100" dirty="0">
                <a:solidFill>
                  <a:srgbClr val="FF0000"/>
                </a:solidFill>
                <a:effectLst>
                  <a:outerShdw blurRad="38100" dist="38100" dir="2700000" algn="tl">
                    <a:srgbClr val="000000">
                      <a:alpha val="43137"/>
                    </a:srgbClr>
                  </a:outerShdw>
                </a:effectLst>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rPr>
              <a:t>42</a:t>
            </a:r>
            <a:r>
              <a:rPr lang="ja-JP" altLang="en-US" sz="2000" b="1" kern="100" dirty="0">
                <a:solidFill>
                  <a:srgbClr val="FF0000"/>
                </a:solidFill>
                <a:effectLst>
                  <a:outerShdw blurRad="38100" dist="38100" dir="2700000" algn="tl">
                    <a:srgbClr val="000000">
                      <a:alpha val="43137"/>
                    </a:srgbClr>
                  </a:outerShdw>
                </a:effectLst>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rPr>
              <a:t>（謝罪の必要性と重要性）</a:t>
            </a:r>
            <a:r>
              <a:rPr lang="ja-JP" altLang="en-US" sz="2000" b="1" kern="100" dirty="0">
                <a:effectLst>
                  <a:outerShdw blurRad="38100" dist="38100" dir="2700000" algn="tl">
                    <a:srgbClr val="000000">
                      <a:alpha val="43137"/>
                    </a:srgbClr>
                  </a:outerShdw>
                </a:effectLst>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rPr>
              <a:t>をご参照下さい。）</a:t>
            </a:r>
            <a:endParaRPr lang="en-US" altLang="ja-JP" sz="2000" b="1" kern="100" dirty="0">
              <a:effectLst>
                <a:outerShdw blurRad="38100" dist="38100" dir="2700000" algn="tl">
                  <a:srgbClr val="000000">
                    <a:alpha val="43137"/>
                  </a:srgbClr>
                </a:outerShdw>
              </a:effectLst>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endParaRPr>
          </a:p>
          <a:p>
            <a:pPr algn="just"/>
            <a:endParaRPr lang="en-US" altLang="ja-JP" sz="2000" b="1" kern="100" dirty="0">
              <a:effectLst/>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endParaRPr>
          </a:p>
          <a:p>
            <a:pPr algn="just"/>
            <a:r>
              <a:rPr lang="ja-JP" altLang="en-US" sz="2000" u="sng" kern="100" dirty="0">
                <a:effectLst/>
                <a:latin typeface="Century" panose="02040604050505020304" pitchFamily="18" charset="0"/>
                <a:ea typeface="ＭＳ 明朝" panose="02020609040205080304" pitchFamily="17" charset="-128"/>
                <a:cs typeface="Times New Roman" panose="02020603050405020304" pitchFamily="18" charset="0"/>
              </a:rPr>
              <a:t>　</a:t>
            </a:r>
            <a:r>
              <a:rPr lang="ja-JP" altLang="ja-JP" sz="2000" u="sng" kern="100" dirty="0">
                <a:effectLst/>
                <a:latin typeface="Century" panose="02040604050505020304" pitchFamily="18" charset="0"/>
                <a:ea typeface="ＭＳ 明朝" panose="02020609040205080304" pitchFamily="17" charset="-128"/>
                <a:cs typeface="Times New Roman" panose="02020603050405020304" pitchFamily="18" charset="0"/>
              </a:rPr>
              <a:t>ただし、「ご迷惑をおかけして申し訳ありません。」などという、責任の問題に関係のない「慣例的な挨拶としての謝罪」、「道徳的・倫理的観点からの謝罪」は別です。それ</a:t>
            </a:r>
            <a:r>
              <a:rPr lang="ja-JP" altLang="en-US" sz="2000" u="sng" kern="100" dirty="0">
                <a:effectLst/>
                <a:latin typeface="Century" panose="02040604050505020304" pitchFamily="18" charset="0"/>
                <a:ea typeface="ＭＳ 明朝" panose="02020609040205080304" pitchFamily="17" charset="-128"/>
                <a:cs typeface="Times New Roman" panose="02020603050405020304" pitchFamily="18" charset="0"/>
              </a:rPr>
              <a:t>（道徳的謝罪、倫理的謝罪等）</a:t>
            </a:r>
            <a:r>
              <a:rPr lang="ja-JP" altLang="ja-JP" sz="2000" u="sng" kern="100" dirty="0">
                <a:effectLst/>
                <a:latin typeface="Century" panose="02040604050505020304" pitchFamily="18" charset="0"/>
                <a:ea typeface="ＭＳ 明朝" panose="02020609040205080304" pitchFamily="17" charset="-128"/>
                <a:cs typeface="Times New Roman" panose="02020603050405020304" pitchFamily="18" charset="0"/>
              </a:rPr>
              <a:t>を行わないと、相手方の高ぶった感情が落ち着かない可能性があり、そのような謝罪については躊躇する必要はありません</a:t>
            </a:r>
            <a:r>
              <a:rPr lang="ja-JP" altLang="ja-JP" sz="2000" kern="100" dirty="0">
                <a:effectLst/>
                <a:latin typeface="Century" panose="02040604050505020304" pitchFamily="18" charset="0"/>
                <a:ea typeface="ＭＳ 明朝" panose="02020609040205080304" pitchFamily="17" charset="-128"/>
                <a:cs typeface="Times New Roman" panose="02020603050405020304" pitchFamily="18" charset="0"/>
              </a:rPr>
              <a:t>。</a:t>
            </a:r>
            <a:endParaRPr lang="en-US" alt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r>
              <a:rPr lang="ja-JP" altLang="en-US" sz="2000" kern="100" dirty="0">
                <a:latin typeface="Century" panose="02040604050505020304" pitchFamily="18" charset="0"/>
                <a:ea typeface="ＭＳ 明朝" panose="02020609040205080304" pitchFamily="17" charset="-128"/>
                <a:cs typeface="Times New Roman" panose="02020603050405020304" pitchFamily="18" charset="0"/>
              </a:rPr>
              <a:t>　むしろ、</a:t>
            </a:r>
            <a:r>
              <a:rPr lang="ja-JP" altLang="en-US" sz="2000" u="sng" kern="100" dirty="0">
                <a:latin typeface="Century" panose="02040604050505020304" pitchFamily="18" charset="0"/>
                <a:ea typeface="ＭＳ 明朝" panose="02020609040205080304" pitchFamily="17" charset="-128"/>
                <a:cs typeface="Times New Roman" panose="02020603050405020304" pitchFamily="18" charset="0"/>
              </a:rPr>
              <a:t>このような謝罪であれば積極的に謝罪して話を前に進めやすいようにすべき</a:t>
            </a:r>
            <a:r>
              <a:rPr lang="ja-JP" altLang="en-US" sz="2000" kern="100" dirty="0">
                <a:latin typeface="Century" panose="02040604050505020304" pitchFamily="18" charset="0"/>
                <a:ea typeface="ＭＳ 明朝" panose="02020609040205080304" pitchFamily="17" charset="-128"/>
                <a:cs typeface="Times New Roman" panose="02020603050405020304" pitchFamily="18" charset="0"/>
              </a:rPr>
              <a:t>です。</a:t>
            </a:r>
            <a:endParaRPr lang="en-US" altLang="ja-JP" sz="2000" kern="100" dirty="0">
              <a:latin typeface="Century" panose="02040604050505020304" pitchFamily="18" charset="0"/>
              <a:ea typeface="ＭＳ 明朝" panose="02020609040205080304" pitchFamily="17" charset="-128"/>
              <a:cs typeface="Times New Roman" panose="02020603050405020304" pitchFamily="18" charset="0"/>
            </a:endParaRPr>
          </a:p>
          <a:p>
            <a:pPr algn="just"/>
            <a:endParaRPr lang="en-US" altLang="ja-JP" sz="2000" kern="100" dirty="0">
              <a:latin typeface="Century" panose="02040604050505020304" pitchFamily="18" charset="0"/>
              <a:ea typeface="ＭＳ 明朝" panose="02020609040205080304" pitchFamily="17" charset="-128"/>
              <a:cs typeface="Times New Roman" panose="02020603050405020304" pitchFamily="18" charset="0"/>
            </a:endParaRPr>
          </a:p>
          <a:p>
            <a:pPr algn="just"/>
            <a:r>
              <a:rPr lang="ja-JP" altLang="en-US" sz="2000" kern="100" dirty="0">
                <a:effectLst/>
                <a:latin typeface="Century" panose="02040604050505020304" pitchFamily="18" charset="0"/>
                <a:ea typeface="ＭＳ 明朝" panose="02020609040205080304" pitchFamily="17" charset="-128"/>
                <a:cs typeface="Times New Roman" panose="02020603050405020304" pitchFamily="18" charset="0"/>
              </a:rPr>
              <a:t>　</a:t>
            </a:r>
            <a:r>
              <a:rPr lang="ja-JP" altLang="ja-JP" sz="2000" kern="100" dirty="0">
                <a:effectLst/>
                <a:latin typeface="Century" panose="02040604050505020304" pitchFamily="18" charset="0"/>
                <a:ea typeface="ＭＳ 明朝" panose="02020609040205080304" pitchFamily="17" charset="-128"/>
                <a:cs typeface="Times New Roman" panose="02020603050405020304" pitchFamily="18" charset="0"/>
              </a:rPr>
              <a:t>しかし、仮に</a:t>
            </a:r>
            <a:r>
              <a:rPr lang="ja-JP" altLang="en-US" sz="2000" kern="100" dirty="0">
                <a:effectLst/>
                <a:latin typeface="Century" panose="02040604050505020304" pitchFamily="18" charset="0"/>
                <a:ea typeface="ＭＳ 明朝" panose="02020609040205080304" pitchFamily="17" charset="-128"/>
                <a:cs typeface="Times New Roman" panose="02020603050405020304" pitchFamily="18" charset="0"/>
              </a:rPr>
              <a:t>“</a:t>
            </a:r>
            <a:r>
              <a:rPr lang="ja-JP" altLang="ja-JP" sz="2000" u="sng" kern="100" dirty="0">
                <a:effectLst/>
                <a:latin typeface="Century" panose="02040604050505020304" pitchFamily="18" charset="0"/>
                <a:ea typeface="ＭＳ 明朝" panose="02020609040205080304" pitchFamily="17" charset="-128"/>
                <a:cs typeface="Times New Roman" panose="02020603050405020304" pitchFamily="18" charset="0"/>
              </a:rPr>
              <a:t>病院の責任を認めて</a:t>
            </a:r>
            <a:r>
              <a:rPr lang="ja-JP" altLang="ja-JP" sz="2000" kern="100" dirty="0">
                <a:effectLst/>
                <a:latin typeface="Century" panose="02040604050505020304" pitchFamily="18" charset="0"/>
                <a:ea typeface="ＭＳ 明朝" panose="02020609040205080304" pitchFamily="17" charset="-128"/>
                <a:cs typeface="Times New Roman" panose="02020603050405020304" pitchFamily="18" charset="0"/>
              </a:rPr>
              <a:t>謝罪する必要があったとしても、それは「病院組織としての判断を前提とする謝罪」でなければならず、患者・家族にはその旨の説明をしておく必要</a:t>
            </a:r>
            <a:r>
              <a:rPr lang="ja-JP" altLang="en-US" sz="2000" kern="100" dirty="0">
                <a:effectLst/>
                <a:latin typeface="Century" panose="02040604050505020304" pitchFamily="18" charset="0"/>
                <a:ea typeface="ＭＳ 明朝" panose="02020609040205080304" pitchFamily="17" charset="-128"/>
                <a:cs typeface="Times New Roman" panose="02020603050405020304" pitchFamily="18" charset="0"/>
              </a:rPr>
              <a:t>”</a:t>
            </a:r>
            <a:r>
              <a:rPr lang="ja-JP" altLang="ja-JP" sz="2000" kern="100" dirty="0">
                <a:effectLst/>
                <a:latin typeface="Century" panose="02040604050505020304" pitchFamily="18" charset="0"/>
                <a:ea typeface="ＭＳ 明朝" panose="02020609040205080304" pitchFamily="17" charset="-128"/>
                <a:cs typeface="Times New Roman" panose="02020603050405020304" pitchFamily="18" charset="0"/>
              </a:rPr>
              <a:t>があります。</a:t>
            </a:r>
            <a:endParaRPr lang="en-US" alt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endParaRPr lang="en-US" altLang="ja-JP" sz="2000" kern="100" dirty="0">
              <a:latin typeface="Century" panose="02040604050505020304" pitchFamily="18" charset="0"/>
              <a:ea typeface="ＭＳ 明朝" panose="02020609040205080304" pitchFamily="17" charset="-128"/>
              <a:cs typeface="Times New Roman" panose="02020603050405020304" pitchFamily="18" charset="0"/>
            </a:endParaRPr>
          </a:p>
          <a:p>
            <a:pPr algn="just"/>
            <a:r>
              <a:rPr lang="ja-JP" altLang="en-US" sz="2000" kern="100" dirty="0">
                <a:effectLst/>
                <a:latin typeface="Century" panose="02040604050505020304" pitchFamily="18" charset="0"/>
                <a:ea typeface="ＭＳ 明朝" panose="02020609040205080304" pitchFamily="17" charset="-128"/>
                <a:cs typeface="Times New Roman" panose="02020603050405020304" pitchFamily="18" charset="0"/>
              </a:rPr>
              <a:t>　</a:t>
            </a:r>
            <a:r>
              <a:rPr lang="ja-JP" altLang="ja-JP" sz="2000" kern="100" dirty="0">
                <a:effectLst/>
                <a:latin typeface="Century" panose="02040604050505020304" pitchFamily="18" charset="0"/>
                <a:ea typeface="ＭＳ 明朝" panose="02020609040205080304" pitchFamily="17" charset="-128"/>
                <a:cs typeface="Times New Roman" panose="02020603050405020304" pitchFamily="18" charset="0"/>
              </a:rPr>
              <a:t>いずれにしても、</a:t>
            </a:r>
            <a:r>
              <a:rPr lang="ja-JP" altLang="ja-JP" sz="2000" b="1" u="sng" kern="100" dirty="0">
                <a:effectLst/>
                <a:latin typeface="Century" panose="02040604050505020304" pitchFamily="18" charset="0"/>
                <a:ea typeface="ＭＳ 明朝" panose="02020609040205080304" pitchFamily="17" charset="-128"/>
                <a:cs typeface="Times New Roman" panose="02020603050405020304" pitchFamily="18" charset="0"/>
              </a:rPr>
              <a:t>関係職員らが、ペイハラ患者・家族の強い姿勢や言動に気圧（圧倒）されて、“その場を言い逃れるためだけの謝罪や弁解”をすることだけは避けなければなりません</a:t>
            </a:r>
            <a:r>
              <a:rPr lang="ja-JP" altLang="ja-JP" sz="2000" b="1" kern="100" dirty="0">
                <a:effectLst/>
                <a:latin typeface="Century" panose="02040604050505020304" pitchFamily="18" charset="0"/>
                <a:ea typeface="ＭＳ 明朝" panose="02020609040205080304" pitchFamily="17" charset="-128"/>
                <a:cs typeface="Times New Roman" panose="02020603050405020304" pitchFamily="18" charset="0"/>
              </a:rPr>
              <a:t>。</a:t>
            </a:r>
            <a:r>
              <a:rPr lang="ja-JP" altLang="ja-JP" sz="2000" kern="100" dirty="0">
                <a:effectLst/>
                <a:latin typeface="Century" panose="02040604050505020304" pitchFamily="18" charset="0"/>
                <a:ea typeface="ＭＳ 明朝" panose="02020609040205080304" pitchFamily="17" charset="-128"/>
                <a:cs typeface="Times New Roman" panose="02020603050405020304" pitchFamily="18" charset="0"/>
              </a:rPr>
              <a:t>このような場合には、ペイハラ患者・家族の対応に慣れたペイハラ担当職員や幹部職員に必ず連絡をして指示を仰ぐ必要があります。</a:t>
            </a:r>
          </a:p>
          <a:p>
            <a:pPr algn="just"/>
            <a:endParaRPr lang="en-US" altLang="ja-JP" sz="2000" b="1"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algn="just"/>
            <a:endParaRPr lang="en-US" altLang="ja-JP" sz="2000" b="1" kern="100" dirty="0">
              <a:latin typeface="ＭＳ 明朝" panose="02020609040205080304" pitchFamily="17" charset="-128"/>
              <a:ea typeface="ＭＳ 明朝" panose="02020609040205080304" pitchFamily="17" charset="-128"/>
              <a:cs typeface="Times New Roman" panose="02020603050405020304" pitchFamily="18" charset="0"/>
            </a:endParaRPr>
          </a:p>
          <a:p>
            <a:pPr algn="just"/>
            <a:endParaRPr lang="ja-JP" altLang="en-US" sz="2000" b="1" kern="100" dirty="0">
              <a:effectLst/>
              <a:latin typeface="ＭＳ 明朝" panose="02020609040205080304" pitchFamily="17" charset="-128"/>
              <a:ea typeface="ＭＳ 明朝" panose="02020609040205080304" pitchFamily="17" charset="-128"/>
              <a:cs typeface="Times New Roman" panose="02020603050405020304" pitchFamily="18" charset="0"/>
            </a:endParaRPr>
          </a:p>
        </p:txBody>
      </p:sp>
    </p:spTree>
    <p:extLst>
      <p:ext uri="{BB962C8B-B14F-4D97-AF65-F5344CB8AC3E}">
        <p14:creationId xmlns:p14="http://schemas.microsoft.com/office/powerpoint/2010/main" val="365802037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550F7F04-607D-59E5-09FC-1A1354B4C6F3}"/>
              </a:ext>
            </a:extLst>
          </p:cNvPr>
          <p:cNvSpPr txBox="1"/>
          <p:nvPr/>
        </p:nvSpPr>
        <p:spPr>
          <a:xfrm>
            <a:off x="176676" y="210393"/>
            <a:ext cx="11838648" cy="7478970"/>
          </a:xfrm>
          <a:prstGeom prst="rect">
            <a:avLst/>
          </a:prstGeom>
          <a:noFill/>
        </p:spPr>
        <p:txBody>
          <a:bodyPr wrap="square">
            <a:spAutoFit/>
          </a:bodyPr>
          <a:lstStyle/>
          <a:p>
            <a:pPr algn="just"/>
            <a:r>
              <a:rPr lang="ja-JP" altLang="en-US" sz="2000" b="1" kern="100" dirty="0">
                <a:solidFill>
                  <a:srgbClr val="FF00FF"/>
                </a:solidFill>
                <a:effectLst/>
                <a:latin typeface="ＭＳ 明朝" panose="02020609040205080304" pitchFamily="17" charset="-128"/>
                <a:ea typeface="ＭＳ 明朝" panose="02020609040205080304" pitchFamily="17" charset="-128"/>
                <a:cs typeface="Times New Roman" panose="02020603050405020304" pitchFamily="18" charset="0"/>
              </a:rPr>
              <a:t>№</a:t>
            </a:r>
            <a:r>
              <a:rPr lang="en-US" altLang="ja-JP" sz="2000" b="1" kern="100" dirty="0">
                <a:solidFill>
                  <a:srgbClr val="FF00FF"/>
                </a:solidFill>
                <a:effectLst/>
                <a:latin typeface="ＭＳ 明朝" panose="02020609040205080304" pitchFamily="17" charset="-128"/>
                <a:ea typeface="ＭＳ 明朝" panose="02020609040205080304" pitchFamily="17" charset="-128"/>
                <a:cs typeface="Times New Roman" panose="02020603050405020304" pitchFamily="18" charset="0"/>
              </a:rPr>
              <a:t>51</a:t>
            </a:r>
          </a:p>
          <a:p>
            <a:pPr algn="just"/>
            <a:r>
              <a:rPr lang="ja-JP" altLang="en-US" sz="2000" b="1" kern="100" dirty="0">
                <a:ea typeface="ＭＳ 明朝" panose="02020609040205080304" pitchFamily="17" charset="-128"/>
                <a:cs typeface="Times New Roman" panose="02020603050405020304" pitchFamily="18" charset="0"/>
              </a:rPr>
              <a:t>　　　</a:t>
            </a:r>
            <a:r>
              <a:rPr lang="ja-JP" altLang="ja-JP" sz="2000" b="1" kern="100" dirty="0">
                <a:effectLst>
                  <a:outerShdw blurRad="38100" dist="38100" dir="2700000" algn="tl">
                    <a:srgbClr val="000000">
                      <a:alpha val="43137"/>
                    </a:srgbClr>
                  </a:outerShdw>
                </a:effectLst>
                <a:highlight>
                  <a:srgbClr val="FFFF00"/>
                </a:highlight>
                <a:ea typeface="ＭＳ 明朝" panose="02020609040205080304" pitchFamily="17" charset="-128"/>
                <a:cs typeface="Times New Roman" panose="02020603050405020304" pitchFamily="18" charset="0"/>
              </a:rPr>
              <a:t>❼　</a:t>
            </a:r>
            <a:r>
              <a:rPr lang="ja-JP" altLang="ja-JP" sz="2000" b="1" u="sng" kern="100" dirty="0">
                <a:effectLst>
                  <a:outerShdw blurRad="38100" dist="38100" dir="2700000" algn="tl">
                    <a:srgbClr val="000000">
                      <a:alpha val="43137"/>
                    </a:srgbClr>
                  </a:outerShdw>
                </a:effectLst>
                <a:highlight>
                  <a:srgbClr val="FFFF00"/>
                </a:highlight>
                <a:ea typeface="ＭＳ 明朝" panose="02020609040205080304" pitchFamily="17" charset="-128"/>
                <a:cs typeface="Times New Roman" panose="02020603050405020304" pitchFamily="18" charset="0"/>
              </a:rPr>
              <a:t>「言った、言わない」というトラブルになる可能性があるとき</a:t>
            </a:r>
            <a:r>
              <a:rPr lang="ja-JP" altLang="ja-JP" sz="2000" b="1" kern="100" dirty="0">
                <a:effectLst>
                  <a:outerShdw blurRad="38100" dist="38100" dir="2700000" algn="tl">
                    <a:srgbClr val="000000">
                      <a:alpha val="43137"/>
                    </a:srgbClr>
                  </a:outerShdw>
                </a:effectLst>
                <a:highlight>
                  <a:srgbClr val="FFFF00"/>
                </a:highlight>
                <a:ea typeface="ＭＳ 明朝" panose="02020609040205080304" pitchFamily="17" charset="-128"/>
                <a:cs typeface="Times New Roman" panose="02020603050405020304" pitchFamily="18" charset="0"/>
              </a:rPr>
              <a:t>、あるいは、</a:t>
            </a:r>
            <a:r>
              <a:rPr lang="ja-JP" altLang="ja-JP" sz="2000" b="1" u="sng" kern="100" dirty="0">
                <a:effectLst>
                  <a:outerShdw blurRad="38100" dist="38100" dir="2700000" algn="tl">
                    <a:srgbClr val="000000">
                      <a:alpha val="43137"/>
                    </a:srgbClr>
                  </a:outerShdw>
                </a:effectLst>
                <a:highlight>
                  <a:srgbClr val="FFFF00"/>
                </a:highlight>
                <a:ea typeface="ＭＳ 明朝" panose="02020609040205080304" pitchFamily="17" charset="-128"/>
                <a:cs typeface="Times New Roman" panose="02020603050405020304" pitchFamily="18" charset="0"/>
              </a:rPr>
              <a:t>相手方からの</a:t>
            </a:r>
            <a:endParaRPr lang="en-US" altLang="ja-JP" sz="2000" b="1" u="sng" kern="100" dirty="0">
              <a:effectLst>
                <a:outerShdw blurRad="38100" dist="38100" dir="2700000" algn="tl">
                  <a:srgbClr val="000000">
                    <a:alpha val="43137"/>
                  </a:srgbClr>
                </a:outerShdw>
              </a:effectLst>
              <a:highlight>
                <a:srgbClr val="FFFF00"/>
              </a:highlight>
              <a:ea typeface="ＭＳ 明朝" panose="02020609040205080304" pitchFamily="17" charset="-128"/>
              <a:cs typeface="Times New Roman" panose="02020603050405020304" pitchFamily="18" charset="0"/>
            </a:endParaRPr>
          </a:p>
          <a:p>
            <a:pPr algn="just"/>
            <a:r>
              <a:rPr lang="ja-JP" altLang="en-US" sz="2000" b="1" kern="100" dirty="0">
                <a:effectLst>
                  <a:outerShdw blurRad="38100" dist="38100" dir="2700000" algn="tl">
                    <a:srgbClr val="000000">
                      <a:alpha val="43137"/>
                    </a:srgbClr>
                  </a:outerShdw>
                </a:effectLst>
                <a:ea typeface="ＭＳ 明朝" panose="02020609040205080304" pitchFamily="17" charset="-128"/>
                <a:cs typeface="Times New Roman" panose="02020603050405020304" pitchFamily="18" charset="0"/>
              </a:rPr>
              <a:t>　　　　</a:t>
            </a:r>
            <a:r>
              <a:rPr lang="ja-JP" altLang="ja-JP" sz="2000" b="1" u="sng" kern="100" dirty="0">
                <a:effectLst>
                  <a:outerShdw blurRad="38100" dist="38100" dir="2700000" algn="tl">
                    <a:srgbClr val="000000">
                      <a:alpha val="43137"/>
                    </a:srgbClr>
                  </a:outerShdw>
                </a:effectLst>
                <a:highlight>
                  <a:srgbClr val="FFFF00"/>
                </a:highlight>
                <a:ea typeface="ＭＳ 明朝" panose="02020609040205080304" pitchFamily="17" charset="-128"/>
                <a:cs typeface="Times New Roman" panose="02020603050405020304" pitchFamily="18" charset="0"/>
              </a:rPr>
              <a:t>罵詈雑言などの激しい攻撃を止める必要があるとき</a:t>
            </a:r>
            <a:r>
              <a:rPr lang="ja-JP" altLang="ja-JP" sz="2000" b="1" kern="100" dirty="0">
                <a:effectLst>
                  <a:outerShdw blurRad="38100" dist="38100" dir="2700000" algn="tl">
                    <a:srgbClr val="000000">
                      <a:alpha val="43137"/>
                    </a:srgbClr>
                  </a:outerShdw>
                </a:effectLst>
                <a:highlight>
                  <a:srgbClr val="FFFF00"/>
                </a:highlight>
                <a:ea typeface="ＭＳ 明朝" panose="02020609040205080304" pitchFamily="17" charset="-128"/>
                <a:cs typeface="Times New Roman" panose="02020603050405020304" pitchFamily="18" charset="0"/>
              </a:rPr>
              <a:t>には、</a:t>
            </a:r>
            <a:r>
              <a:rPr lang="ja-JP" altLang="ja-JP" sz="2000" b="1" u="sng" kern="100" dirty="0">
                <a:effectLst>
                  <a:outerShdw blurRad="38100" dist="38100" dir="2700000" algn="tl">
                    <a:srgbClr val="000000">
                      <a:alpha val="43137"/>
                    </a:srgbClr>
                  </a:outerShdw>
                </a:effectLst>
                <a:highlight>
                  <a:srgbClr val="FFFF00"/>
                </a:highlight>
                <a:ea typeface="ＭＳ 明朝" panose="02020609040205080304" pitchFamily="17" charset="-128"/>
                <a:cs typeface="Times New Roman" panose="02020603050405020304" pitchFamily="18" charset="0"/>
              </a:rPr>
              <a:t>相手方に告げて音声を録音するこ</a:t>
            </a:r>
            <a:endParaRPr lang="en-US" altLang="ja-JP" sz="2000" b="1" u="sng" kern="100" dirty="0">
              <a:effectLst>
                <a:outerShdw blurRad="38100" dist="38100" dir="2700000" algn="tl">
                  <a:srgbClr val="000000">
                    <a:alpha val="43137"/>
                  </a:srgbClr>
                </a:outerShdw>
              </a:effectLst>
              <a:highlight>
                <a:srgbClr val="FFFF00"/>
              </a:highlight>
              <a:ea typeface="ＭＳ 明朝" panose="02020609040205080304" pitchFamily="17" charset="-128"/>
              <a:cs typeface="Times New Roman" panose="02020603050405020304" pitchFamily="18" charset="0"/>
            </a:endParaRPr>
          </a:p>
          <a:p>
            <a:pPr algn="just"/>
            <a:r>
              <a:rPr lang="ja-JP" altLang="en-US" sz="2000" b="1" kern="100" dirty="0">
                <a:effectLst>
                  <a:outerShdw blurRad="38100" dist="38100" dir="2700000" algn="tl">
                    <a:srgbClr val="000000">
                      <a:alpha val="43137"/>
                    </a:srgbClr>
                  </a:outerShdw>
                </a:effectLst>
                <a:ea typeface="ＭＳ 明朝" panose="02020609040205080304" pitchFamily="17" charset="-128"/>
                <a:cs typeface="Times New Roman" panose="02020603050405020304" pitchFamily="18" charset="0"/>
              </a:rPr>
              <a:t>　　　　</a:t>
            </a:r>
            <a:r>
              <a:rPr lang="ja-JP" altLang="ja-JP" sz="2000" b="1" u="sng" kern="100" dirty="0">
                <a:effectLst>
                  <a:outerShdw blurRad="38100" dist="38100" dir="2700000" algn="tl">
                    <a:srgbClr val="000000">
                      <a:alpha val="43137"/>
                    </a:srgbClr>
                  </a:outerShdw>
                </a:effectLst>
                <a:highlight>
                  <a:srgbClr val="FFFF00"/>
                </a:highlight>
                <a:ea typeface="ＭＳ 明朝" panose="02020609040205080304" pitchFamily="17" charset="-128"/>
                <a:cs typeface="Times New Roman" panose="02020603050405020304" pitchFamily="18" charset="0"/>
              </a:rPr>
              <a:t>とも検討する</a:t>
            </a:r>
            <a:r>
              <a:rPr lang="ja-JP" altLang="ja-JP" sz="2000" b="1" kern="100" dirty="0">
                <a:effectLst>
                  <a:outerShdw blurRad="38100" dist="38100" dir="2700000" algn="tl">
                    <a:srgbClr val="000000">
                      <a:alpha val="43137"/>
                    </a:srgbClr>
                  </a:outerShdw>
                </a:effectLst>
                <a:highlight>
                  <a:srgbClr val="FFFF00"/>
                </a:highlight>
                <a:ea typeface="ＭＳ 明朝" panose="02020609040205080304" pitchFamily="17" charset="-128"/>
                <a:cs typeface="Times New Roman" panose="02020603050405020304" pitchFamily="18" charset="0"/>
              </a:rPr>
              <a:t>こと。</a:t>
            </a:r>
            <a:r>
              <a:rPr lang="ja-JP" altLang="ja-JP" sz="2000" b="1" u="sng" kern="100" dirty="0">
                <a:effectLst>
                  <a:outerShdw blurRad="38100" dist="38100" dir="2700000" algn="tl">
                    <a:srgbClr val="000000">
                      <a:alpha val="43137"/>
                    </a:srgbClr>
                  </a:outerShdw>
                </a:effectLst>
                <a:highlight>
                  <a:srgbClr val="FFFF00"/>
                </a:highlight>
                <a:ea typeface="ＭＳ 明朝" panose="02020609040205080304" pitchFamily="17" charset="-128"/>
                <a:cs typeface="Times New Roman" panose="02020603050405020304" pitchFamily="18" charset="0"/>
              </a:rPr>
              <a:t>ペイハラ患者・家族の方から音声録音を申し出てきた場合には、特別の</a:t>
            </a:r>
            <a:endParaRPr lang="en-US" altLang="ja-JP" sz="2000" b="1" u="sng" kern="100" dirty="0">
              <a:effectLst>
                <a:outerShdw blurRad="38100" dist="38100" dir="2700000" algn="tl">
                  <a:srgbClr val="000000">
                    <a:alpha val="43137"/>
                  </a:srgbClr>
                </a:outerShdw>
              </a:effectLst>
              <a:highlight>
                <a:srgbClr val="FFFF00"/>
              </a:highlight>
              <a:ea typeface="ＭＳ 明朝" panose="02020609040205080304" pitchFamily="17" charset="-128"/>
              <a:cs typeface="Times New Roman" panose="02020603050405020304" pitchFamily="18" charset="0"/>
            </a:endParaRPr>
          </a:p>
          <a:p>
            <a:pPr algn="just"/>
            <a:r>
              <a:rPr lang="ja-JP" altLang="en-US" sz="2000" b="1" kern="100" dirty="0">
                <a:effectLst>
                  <a:outerShdw blurRad="38100" dist="38100" dir="2700000" algn="tl">
                    <a:srgbClr val="000000">
                      <a:alpha val="43137"/>
                    </a:srgbClr>
                  </a:outerShdw>
                </a:effectLst>
                <a:ea typeface="ＭＳ 明朝" panose="02020609040205080304" pitchFamily="17" charset="-128"/>
                <a:cs typeface="Times New Roman" panose="02020603050405020304" pitchFamily="18" charset="0"/>
              </a:rPr>
              <a:t>　　　　</a:t>
            </a:r>
            <a:r>
              <a:rPr lang="ja-JP" altLang="ja-JP" sz="2000" b="1" u="sng" kern="100" dirty="0">
                <a:effectLst>
                  <a:outerShdw blurRad="38100" dist="38100" dir="2700000" algn="tl">
                    <a:srgbClr val="000000">
                      <a:alpha val="43137"/>
                    </a:srgbClr>
                  </a:outerShdw>
                </a:effectLst>
                <a:highlight>
                  <a:srgbClr val="FFFF00"/>
                </a:highlight>
                <a:ea typeface="ＭＳ 明朝" panose="02020609040205080304" pitchFamily="17" charset="-128"/>
                <a:cs typeface="Times New Roman" panose="02020603050405020304" pitchFamily="18" charset="0"/>
              </a:rPr>
              <a:t>事情がない限りこれに応じる</a:t>
            </a:r>
            <a:r>
              <a:rPr lang="ja-JP" altLang="ja-JP" sz="2000" b="1" kern="100" dirty="0">
                <a:effectLst>
                  <a:outerShdw blurRad="38100" dist="38100" dir="2700000" algn="tl">
                    <a:srgbClr val="000000">
                      <a:alpha val="43137"/>
                    </a:srgbClr>
                  </a:outerShdw>
                </a:effectLst>
                <a:highlight>
                  <a:srgbClr val="FFFF00"/>
                </a:highlight>
                <a:ea typeface="ＭＳ 明朝" panose="02020609040205080304" pitchFamily="17" charset="-128"/>
                <a:cs typeface="Times New Roman" panose="02020603050405020304" pitchFamily="18" charset="0"/>
              </a:rPr>
              <a:t>こと。</a:t>
            </a:r>
            <a:endParaRPr lang="en-US" altLang="ja-JP" sz="2000" b="1" kern="100" dirty="0">
              <a:effectLst>
                <a:outerShdw blurRad="38100" dist="38100" dir="2700000" algn="tl">
                  <a:srgbClr val="000000">
                    <a:alpha val="43137"/>
                  </a:srgbClr>
                </a:outerShdw>
              </a:effectLst>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endParaRPr>
          </a:p>
          <a:p>
            <a:pPr algn="just"/>
            <a:endParaRPr lang="en-US" altLang="ja-JP" sz="2000" b="1"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indent="152400" algn="just"/>
            <a:r>
              <a:rPr lang="ja-JP" altLang="ja-JP" sz="2000" b="1" kern="100" dirty="0">
                <a:effectLst/>
                <a:latin typeface="Century" panose="02040604050505020304" pitchFamily="18" charset="0"/>
                <a:ea typeface="ＭＳ 明朝" panose="02020609040205080304" pitchFamily="17" charset="-128"/>
                <a:cs typeface="Times New Roman" panose="02020603050405020304" pitchFamily="18" charset="0"/>
              </a:rPr>
              <a:t>「言った、言わない」というトラブルになる可能性があるとき、あるいは、相手方からの罵詈雑言などが激しく、話しをしようにもそれができそうにないときには、</a:t>
            </a:r>
            <a:r>
              <a:rPr lang="ja-JP" altLang="ja-JP" sz="2000" b="1" u="sng" kern="100" dirty="0">
                <a:effectLst/>
                <a:latin typeface="Century" panose="02040604050505020304" pitchFamily="18" charset="0"/>
                <a:ea typeface="ＭＳ 明朝" panose="02020609040205080304" pitchFamily="17" charset="-128"/>
                <a:cs typeface="Times New Roman" panose="02020603050405020304" pitchFamily="18" charset="0"/>
              </a:rPr>
              <a:t>双方のために音声を録音させていただく旨を告げた上で、それを試みた方がいい場合があります</a:t>
            </a:r>
            <a:r>
              <a:rPr lang="ja-JP" altLang="ja-JP" sz="2000" b="1" kern="100" dirty="0">
                <a:effectLst/>
                <a:latin typeface="Century" panose="02040604050505020304" pitchFamily="18" charset="0"/>
                <a:ea typeface="ＭＳ 明朝" panose="02020609040205080304" pitchFamily="17" charset="-128"/>
                <a:cs typeface="Times New Roman" panose="02020603050405020304" pitchFamily="18" charset="0"/>
              </a:rPr>
              <a:t>。</a:t>
            </a:r>
            <a:r>
              <a:rPr lang="ja-JP" altLang="ja-JP" sz="2000" kern="100" dirty="0">
                <a:effectLst/>
                <a:latin typeface="Century" panose="02040604050505020304" pitchFamily="18" charset="0"/>
                <a:ea typeface="ＭＳ 明朝" panose="02020609040205080304" pitchFamily="17" charset="-128"/>
                <a:cs typeface="Times New Roman" panose="02020603050405020304" pitchFamily="18" charset="0"/>
              </a:rPr>
              <a:t>音声録音をすることによって、激しい罵詈雑言などは比較的回避できることが多いと思われます。</a:t>
            </a:r>
            <a:endParaRPr lang="en-US" alt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indent="152400" algn="just"/>
            <a:r>
              <a:rPr lang="ja-JP" altLang="ja-JP" sz="2000" u="sng" kern="100" dirty="0">
                <a:effectLst/>
                <a:latin typeface="Century" panose="02040604050505020304" pitchFamily="18" charset="0"/>
                <a:ea typeface="ＭＳ 明朝" panose="02020609040205080304" pitchFamily="17" charset="-128"/>
                <a:cs typeface="Times New Roman" panose="02020603050405020304" pitchFamily="18" charset="0"/>
              </a:rPr>
              <a:t>しかし、相手方がそれ（録音）を拒否する場合には、相手方が感情的にならないで話をすることを約束しない限り、相手方の話しを聴くこと自体を拒絶することも考えなければならないこともあります</a:t>
            </a:r>
            <a:r>
              <a:rPr lang="ja-JP" altLang="ja-JP" sz="2000" kern="100" dirty="0">
                <a:effectLst/>
                <a:latin typeface="Century" panose="02040604050505020304" pitchFamily="18" charset="0"/>
                <a:ea typeface="ＭＳ 明朝" panose="02020609040205080304" pitchFamily="17" charset="-128"/>
                <a:cs typeface="Times New Roman" panose="02020603050405020304" pitchFamily="18" charset="0"/>
              </a:rPr>
              <a:t>。</a:t>
            </a:r>
          </a:p>
          <a:p>
            <a:pPr indent="152400" algn="just"/>
            <a:r>
              <a:rPr lang="ja-JP" altLang="ja-JP" sz="2000" b="1" u="sng" kern="100" dirty="0">
                <a:effectLst/>
                <a:latin typeface="Century" panose="02040604050505020304" pitchFamily="18" charset="0"/>
                <a:ea typeface="ＭＳ 明朝" panose="02020609040205080304" pitchFamily="17" charset="-128"/>
                <a:cs typeface="Times New Roman" panose="02020603050405020304" pitchFamily="18" charset="0"/>
              </a:rPr>
              <a:t>ペイハラ患者・家族の方から音声録音を申し出た場合には、特別の事情がない限りこれに応ずることとし（もちろん、病院側でも音声録音してください）、相手方から不信感や疑念を持たれないように対処する必要</a:t>
            </a:r>
            <a:r>
              <a:rPr lang="ja-JP" altLang="ja-JP" sz="2000" kern="100" dirty="0">
                <a:effectLst/>
                <a:latin typeface="Century" panose="02040604050505020304" pitchFamily="18" charset="0"/>
                <a:ea typeface="ＭＳ 明朝" panose="02020609040205080304" pitchFamily="17" charset="-128"/>
                <a:cs typeface="Times New Roman" panose="02020603050405020304" pitchFamily="18" charset="0"/>
              </a:rPr>
              <a:t>があります。</a:t>
            </a:r>
            <a:endParaRPr lang="en-US" alt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indent="152400" algn="just"/>
            <a:endParaRPr lang="ja-JP" alt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indent="152400" algn="just"/>
            <a:r>
              <a:rPr lang="ja-JP" altLang="ja-JP" sz="2000" kern="100" dirty="0">
                <a:effectLst/>
                <a:latin typeface="Century" panose="02040604050505020304" pitchFamily="18" charset="0"/>
                <a:ea typeface="ＭＳ 明朝" panose="02020609040205080304" pitchFamily="17" charset="-128"/>
                <a:cs typeface="Times New Roman" panose="02020603050405020304" pitchFamily="18" charset="0"/>
              </a:rPr>
              <a:t>もっとも、ペイハラ患者・家族から音声録音だけではなく、</a:t>
            </a:r>
            <a:r>
              <a:rPr lang="ja-JP" altLang="ja-JP" sz="2000" b="1" u="sng" kern="100" dirty="0">
                <a:latin typeface="Century" panose="02040604050505020304" pitchFamily="18" charset="0"/>
                <a:ea typeface="ＭＳ 明朝" panose="02020609040205080304" pitchFamily="17" charset="-128"/>
                <a:cs typeface="Times New Roman" panose="02020603050405020304" pitchFamily="18" charset="0"/>
              </a:rPr>
              <a:t>動画の撮影を求められた時には、インターネット上で悪用される可能性があることからこれは拒否すべきです</a:t>
            </a:r>
            <a:r>
              <a:rPr lang="ja-JP" altLang="ja-JP" sz="2000" b="1" kern="100" dirty="0">
                <a:latin typeface="Century" panose="02040604050505020304" pitchFamily="18" charset="0"/>
                <a:ea typeface="ＭＳ 明朝" panose="02020609040205080304" pitchFamily="17" charset="-128"/>
                <a:cs typeface="Times New Roman" panose="02020603050405020304" pitchFamily="18" charset="0"/>
              </a:rPr>
              <a:t>（動画の撮影を拒否してもそれに従わない場合には、その交渉を拒否するしかありません。）</a:t>
            </a:r>
            <a:r>
              <a:rPr lang="ja-JP" altLang="ja-JP" sz="2000" kern="100" dirty="0">
                <a:effectLst/>
                <a:latin typeface="Century" panose="02040604050505020304" pitchFamily="18" charset="0"/>
                <a:ea typeface="ＭＳ 明朝" panose="02020609040205080304" pitchFamily="17" charset="-128"/>
                <a:cs typeface="Times New Roman" panose="02020603050405020304" pitchFamily="18" charset="0"/>
              </a:rPr>
              <a:t>。なお、</a:t>
            </a:r>
            <a:r>
              <a:rPr lang="ja-JP" altLang="ja-JP" sz="2000" u="sng" kern="100" dirty="0">
                <a:effectLst/>
                <a:latin typeface="Century" panose="02040604050505020304" pitchFamily="18" charset="0"/>
                <a:ea typeface="ＭＳ 明朝" panose="02020609040205080304" pitchFamily="17" charset="-128"/>
                <a:cs typeface="Times New Roman" panose="02020603050405020304" pitchFamily="18" charset="0"/>
              </a:rPr>
              <a:t>このような時のために、院内は原則的に音声録音禁止・動画撮影禁止等を謳っておき、交渉の場においてのみ音声録音を許せばよいのではないでしょうか</a:t>
            </a:r>
            <a:r>
              <a:rPr lang="ja-JP" altLang="ja-JP" sz="2000" kern="100" dirty="0">
                <a:effectLst/>
                <a:latin typeface="Century" panose="02040604050505020304" pitchFamily="18" charset="0"/>
                <a:ea typeface="ＭＳ 明朝" panose="02020609040205080304" pitchFamily="17" charset="-128"/>
                <a:cs typeface="Times New Roman" panose="02020603050405020304" pitchFamily="18" charset="0"/>
              </a:rPr>
              <a:t>。</a:t>
            </a:r>
          </a:p>
          <a:p>
            <a:pPr algn="just"/>
            <a:endParaRPr lang="en-US" altLang="ja-JP" sz="2000" b="1"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algn="just"/>
            <a:endParaRPr lang="en-US" altLang="ja-JP" sz="2000" b="1" kern="100" dirty="0">
              <a:latin typeface="ＭＳ 明朝" panose="02020609040205080304" pitchFamily="17" charset="-128"/>
              <a:ea typeface="ＭＳ 明朝" panose="02020609040205080304" pitchFamily="17" charset="-128"/>
              <a:cs typeface="Times New Roman" panose="02020603050405020304" pitchFamily="18" charset="0"/>
            </a:endParaRPr>
          </a:p>
          <a:p>
            <a:pPr algn="just"/>
            <a:endParaRPr lang="ja-JP" altLang="en-US" sz="2000" b="1" kern="100" dirty="0">
              <a:effectLst/>
              <a:latin typeface="ＭＳ 明朝" panose="02020609040205080304" pitchFamily="17" charset="-128"/>
              <a:ea typeface="ＭＳ 明朝" panose="02020609040205080304" pitchFamily="17" charset="-128"/>
              <a:cs typeface="Times New Roman" panose="02020603050405020304" pitchFamily="18" charset="0"/>
            </a:endParaRPr>
          </a:p>
        </p:txBody>
      </p:sp>
    </p:spTree>
    <p:extLst>
      <p:ext uri="{BB962C8B-B14F-4D97-AF65-F5344CB8AC3E}">
        <p14:creationId xmlns:p14="http://schemas.microsoft.com/office/powerpoint/2010/main" val="419686329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550F7F04-607D-59E5-09FC-1A1354B4C6F3}"/>
              </a:ext>
            </a:extLst>
          </p:cNvPr>
          <p:cNvSpPr txBox="1"/>
          <p:nvPr/>
        </p:nvSpPr>
        <p:spPr>
          <a:xfrm>
            <a:off x="176676" y="210393"/>
            <a:ext cx="11838648" cy="5632311"/>
          </a:xfrm>
          <a:prstGeom prst="rect">
            <a:avLst/>
          </a:prstGeom>
          <a:noFill/>
        </p:spPr>
        <p:txBody>
          <a:bodyPr wrap="square">
            <a:spAutoFit/>
          </a:bodyPr>
          <a:lstStyle/>
          <a:p>
            <a:pPr algn="just"/>
            <a:r>
              <a:rPr lang="ja-JP" altLang="en-US" sz="2000" b="1" kern="100" dirty="0">
                <a:solidFill>
                  <a:srgbClr val="FF00FF"/>
                </a:solidFill>
                <a:effectLst/>
                <a:latin typeface="ＭＳ 明朝" panose="02020609040205080304" pitchFamily="17" charset="-128"/>
                <a:ea typeface="ＭＳ 明朝" panose="02020609040205080304" pitchFamily="17" charset="-128"/>
                <a:cs typeface="Times New Roman" panose="02020603050405020304" pitchFamily="18" charset="0"/>
              </a:rPr>
              <a:t>№</a:t>
            </a:r>
            <a:r>
              <a:rPr lang="en-US" altLang="ja-JP" sz="2000" b="1" kern="100" dirty="0">
                <a:solidFill>
                  <a:srgbClr val="FF00FF"/>
                </a:solidFill>
                <a:effectLst/>
                <a:latin typeface="ＭＳ 明朝" panose="02020609040205080304" pitchFamily="17" charset="-128"/>
                <a:ea typeface="ＭＳ 明朝" panose="02020609040205080304" pitchFamily="17" charset="-128"/>
                <a:cs typeface="Times New Roman" panose="02020603050405020304" pitchFamily="18" charset="0"/>
              </a:rPr>
              <a:t>52</a:t>
            </a:r>
          </a:p>
          <a:p>
            <a:pPr algn="just"/>
            <a:endParaRPr lang="en-US" altLang="ja-JP" sz="2000" b="1" kern="100" dirty="0">
              <a:solidFill>
                <a:srgbClr val="FF0000"/>
              </a:solidFill>
              <a:effectLst/>
              <a:latin typeface="ＭＳ 明朝" panose="02020609040205080304" pitchFamily="17" charset="-128"/>
              <a:ea typeface="ＭＳ 明朝" panose="02020609040205080304" pitchFamily="17" charset="-128"/>
              <a:cs typeface="Times New Roman" panose="02020603050405020304" pitchFamily="18" charset="0"/>
            </a:endParaRPr>
          </a:p>
          <a:p>
            <a:pPr algn="just"/>
            <a:r>
              <a:rPr lang="ja-JP" altLang="en-US" sz="2000" b="1" kern="100" dirty="0">
                <a:latin typeface="ＭＳ 明朝" panose="02020609040205080304" pitchFamily="17" charset="-128"/>
                <a:ea typeface="ＭＳ 明朝" panose="02020609040205080304" pitchFamily="17" charset="-128"/>
                <a:cs typeface="Times New Roman" panose="02020603050405020304" pitchFamily="18" charset="0"/>
              </a:rPr>
              <a:t>　　　</a:t>
            </a:r>
            <a:r>
              <a:rPr lang="ja-JP" altLang="ja-JP" sz="2000" b="1" kern="100" dirty="0">
                <a:effectLst>
                  <a:outerShdw blurRad="38100" dist="38100" dir="2700000" algn="tl">
                    <a:srgbClr val="000000">
                      <a:alpha val="43137"/>
                    </a:srgbClr>
                  </a:outerShdw>
                </a:effectLst>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rPr>
              <a:t>❽　ペイハラ患者・家族とのトラブルの処理は、</a:t>
            </a:r>
            <a:r>
              <a:rPr lang="ja-JP" altLang="ja-JP" sz="2000" b="1" u="sng" kern="100" dirty="0">
                <a:effectLst>
                  <a:outerShdw blurRad="38100" dist="38100" dir="2700000" algn="tl">
                    <a:srgbClr val="000000">
                      <a:alpha val="43137"/>
                    </a:srgbClr>
                  </a:outerShdw>
                </a:effectLst>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rPr>
              <a:t>迅速を旨とし、早期解決を図るように努力す</a:t>
            </a:r>
            <a:endParaRPr lang="en-US" altLang="ja-JP" sz="2000" b="1" u="sng" kern="100" dirty="0">
              <a:effectLst>
                <a:outerShdw blurRad="38100" dist="38100" dir="2700000" algn="tl">
                  <a:srgbClr val="000000">
                    <a:alpha val="43137"/>
                  </a:srgbClr>
                </a:outerShdw>
              </a:effectLst>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endParaRPr>
          </a:p>
          <a:p>
            <a:pPr algn="just"/>
            <a:r>
              <a:rPr lang="ja-JP" altLang="en-US" sz="2000" b="1"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　　　　</a:t>
            </a:r>
            <a:r>
              <a:rPr lang="ja-JP" altLang="ja-JP" sz="2000" b="1" u="sng" kern="100" dirty="0">
                <a:effectLst>
                  <a:outerShdw blurRad="38100" dist="38100" dir="2700000" algn="tl">
                    <a:srgbClr val="000000">
                      <a:alpha val="43137"/>
                    </a:srgbClr>
                  </a:outerShdw>
                </a:effectLst>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rPr>
              <a:t>る</a:t>
            </a:r>
            <a:r>
              <a:rPr lang="ja-JP" altLang="ja-JP" sz="2000" b="1" kern="100" dirty="0">
                <a:effectLst>
                  <a:outerShdw blurRad="38100" dist="38100" dir="2700000" algn="tl">
                    <a:srgbClr val="000000">
                      <a:alpha val="43137"/>
                    </a:srgbClr>
                  </a:outerShdw>
                </a:effectLst>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rPr>
              <a:t>こと。</a:t>
            </a:r>
            <a:endParaRPr lang="en-US" altLang="ja-JP" sz="2000" b="1" kern="100" dirty="0">
              <a:effectLst>
                <a:outerShdw blurRad="38100" dist="38100" dir="2700000" algn="tl">
                  <a:srgbClr val="000000">
                    <a:alpha val="43137"/>
                  </a:srgbClr>
                </a:outerShdw>
              </a:effectLst>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endParaRPr>
          </a:p>
          <a:p>
            <a:pPr algn="just"/>
            <a:endParaRPr lang="en-US" altLang="ja-JP" sz="2000" b="1"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indent="152400" algn="just"/>
            <a:r>
              <a:rPr lang="ja-JP" altLang="ja-JP" sz="2000" u="sng" kern="100" dirty="0">
                <a:effectLst/>
                <a:latin typeface="ＭＳ 明朝" panose="02020609040205080304" pitchFamily="17" charset="-128"/>
                <a:ea typeface="ＭＳ 明朝" panose="02020609040205080304" pitchFamily="17" charset="-128"/>
                <a:cs typeface="Times New Roman" panose="02020603050405020304" pitchFamily="18" charset="0"/>
              </a:rPr>
              <a:t>ペイハラ事案のトラブルをズルズルと時間をかけていると、必ずペイハラ患者・家族から「対応が遅い！」という新たなクレーム（言いがかり）を受けることがあります</a:t>
            </a:r>
            <a:r>
              <a:rPr lang="ja-JP"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rPr>
              <a:t>。</a:t>
            </a:r>
            <a:endParaRPr lang="en-US"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indent="152400" algn="just"/>
            <a:endParaRPr lang="en-US" altLang="ja-JP" sz="2000" u="sng" kern="100" dirty="0">
              <a:solidFill>
                <a:srgbClr val="FF0000"/>
              </a:solidFill>
              <a:latin typeface="ＭＳ 明朝" panose="02020609040205080304" pitchFamily="17" charset="-128"/>
              <a:ea typeface="ＭＳ 明朝" panose="02020609040205080304" pitchFamily="17" charset="-128"/>
              <a:cs typeface="Times New Roman" panose="02020603050405020304" pitchFamily="18" charset="0"/>
            </a:endParaRPr>
          </a:p>
          <a:p>
            <a:pPr indent="152400" algn="just"/>
            <a:r>
              <a:rPr lang="ja-JP" altLang="ja-JP" sz="2000" b="1" u="sng" kern="100" dirty="0">
                <a:effectLst/>
                <a:latin typeface="ＭＳ 明朝" panose="02020609040205080304" pitchFamily="17" charset="-128"/>
                <a:ea typeface="ＭＳ 明朝" panose="02020609040205080304" pitchFamily="17" charset="-128"/>
                <a:cs typeface="Times New Roman" panose="02020603050405020304" pitchFamily="18" charset="0"/>
              </a:rPr>
              <a:t>病院側の結論がどういうものになるかは関係なく、調査し検討して結果を出すという過程は迅速を旨として、早期解決を図るという意識が必要</a:t>
            </a:r>
            <a:r>
              <a:rPr lang="ja-JP" altLang="ja-JP" sz="2000" b="1" kern="100" dirty="0">
                <a:effectLst/>
                <a:latin typeface="ＭＳ 明朝" panose="02020609040205080304" pitchFamily="17" charset="-128"/>
                <a:ea typeface="ＭＳ 明朝" panose="02020609040205080304" pitchFamily="17" charset="-128"/>
                <a:cs typeface="Times New Roman" panose="02020603050405020304" pitchFamily="18" charset="0"/>
              </a:rPr>
              <a:t>であり、また、</a:t>
            </a:r>
            <a:r>
              <a:rPr lang="ja-JP" altLang="ja-JP" sz="2000" b="1" u="sng" kern="100" dirty="0">
                <a:effectLst/>
                <a:latin typeface="ＭＳ 明朝" panose="02020609040205080304" pitchFamily="17" charset="-128"/>
                <a:ea typeface="ＭＳ 明朝" panose="02020609040205080304" pitchFamily="17" charset="-128"/>
                <a:cs typeface="Times New Roman" panose="02020603050405020304" pitchFamily="18" charset="0"/>
              </a:rPr>
              <a:t>その回答期限をこちらから明示しておくことが必要</a:t>
            </a:r>
            <a:r>
              <a:rPr lang="ja-JP" altLang="ja-JP" sz="2000" u="sng" kern="100" dirty="0">
                <a:effectLst/>
                <a:latin typeface="ＭＳ 明朝" panose="02020609040205080304" pitchFamily="17" charset="-128"/>
                <a:ea typeface="ＭＳ 明朝" panose="02020609040205080304" pitchFamily="17" charset="-128"/>
                <a:cs typeface="Times New Roman" panose="02020603050405020304" pitchFamily="18" charset="0"/>
              </a:rPr>
              <a:t>な場合もあります</a:t>
            </a:r>
            <a:r>
              <a:rPr lang="ja-JP"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rPr>
              <a:t>。</a:t>
            </a:r>
            <a:endParaRPr lang="en-US"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indent="152400" algn="just"/>
            <a:endParaRPr lang="en-US" altLang="ja-JP" sz="2000" kern="100" dirty="0">
              <a:latin typeface="ＭＳ 明朝" panose="02020609040205080304" pitchFamily="17" charset="-128"/>
              <a:ea typeface="ＭＳ 明朝" panose="02020609040205080304" pitchFamily="17" charset="-128"/>
              <a:cs typeface="Times New Roman" panose="02020603050405020304" pitchFamily="18" charset="0"/>
            </a:endParaRPr>
          </a:p>
          <a:p>
            <a:pPr indent="152400" algn="just"/>
            <a:r>
              <a:rPr lang="ja-JP"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rPr>
              <a:t>さらに、</a:t>
            </a:r>
            <a:r>
              <a:rPr lang="ja-JP" altLang="ja-JP" sz="2000" b="1" u="sng" kern="100" dirty="0">
                <a:effectLst/>
                <a:latin typeface="ＭＳ 明朝" panose="02020609040205080304" pitchFamily="17" charset="-128"/>
                <a:ea typeface="ＭＳ 明朝" panose="02020609040205080304" pitchFamily="17" charset="-128"/>
                <a:cs typeface="Times New Roman" panose="02020603050405020304" pitchFamily="18" charset="0"/>
              </a:rPr>
              <a:t>回答までにそれなりの期間を要する場合には、定期的に状況報告をしておくことが</a:t>
            </a:r>
            <a:r>
              <a:rPr lang="ja-JP" altLang="en-US" sz="2000" b="1" u="sng" kern="100" dirty="0">
                <a:latin typeface="ＭＳ 明朝" panose="02020609040205080304" pitchFamily="17" charset="-128"/>
                <a:ea typeface="ＭＳ 明朝" panose="02020609040205080304" pitchFamily="17" charset="-128"/>
                <a:cs typeface="Times New Roman" panose="02020603050405020304" pitchFamily="18" charset="0"/>
              </a:rPr>
              <a:t>無難な</a:t>
            </a:r>
            <a:r>
              <a:rPr lang="ja-JP" altLang="ja-JP" sz="2000" b="1" u="sng" kern="100" dirty="0">
                <a:effectLst/>
                <a:latin typeface="ＭＳ 明朝" panose="02020609040205080304" pitchFamily="17" charset="-128"/>
                <a:ea typeface="ＭＳ 明朝" panose="02020609040205080304" pitchFamily="17" charset="-128"/>
                <a:cs typeface="Times New Roman" panose="02020603050405020304" pitchFamily="18" charset="0"/>
              </a:rPr>
              <a:t>場合があります</a:t>
            </a:r>
            <a:r>
              <a:rPr lang="ja-JP"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rPr>
              <a:t>（これを怠ると、「いつまで待たせるのか！」と怒鳴り込んでくる場合もあるのです。）。</a:t>
            </a:r>
          </a:p>
          <a:p>
            <a:pPr algn="just"/>
            <a:endParaRPr lang="en-US" altLang="ja-JP" sz="2000" b="1"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algn="just"/>
            <a:endParaRPr lang="en-US" altLang="ja-JP" sz="2000" b="1" kern="100" dirty="0">
              <a:latin typeface="ＭＳ 明朝" panose="02020609040205080304" pitchFamily="17" charset="-128"/>
              <a:ea typeface="ＭＳ 明朝" panose="02020609040205080304" pitchFamily="17" charset="-128"/>
              <a:cs typeface="Times New Roman" panose="02020603050405020304" pitchFamily="18" charset="0"/>
            </a:endParaRPr>
          </a:p>
          <a:p>
            <a:pPr algn="just"/>
            <a:endParaRPr lang="ja-JP" altLang="en-US" sz="2000" b="1" kern="100" dirty="0">
              <a:effectLst/>
              <a:latin typeface="ＭＳ 明朝" panose="02020609040205080304" pitchFamily="17" charset="-128"/>
              <a:ea typeface="ＭＳ 明朝" panose="02020609040205080304" pitchFamily="17" charset="-128"/>
              <a:cs typeface="Times New Roman" panose="02020603050405020304" pitchFamily="18" charset="0"/>
            </a:endParaRPr>
          </a:p>
        </p:txBody>
      </p:sp>
    </p:spTree>
    <p:extLst>
      <p:ext uri="{BB962C8B-B14F-4D97-AF65-F5344CB8AC3E}">
        <p14:creationId xmlns:p14="http://schemas.microsoft.com/office/powerpoint/2010/main" val="359102034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550F7F04-607D-59E5-09FC-1A1354B4C6F3}"/>
              </a:ext>
            </a:extLst>
          </p:cNvPr>
          <p:cNvSpPr txBox="1"/>
          <p:nvPr/>
        </p:nvSpPr>
        <p:spPr>
          <a:xfrm>
            <a:off x="176676" y="210393"/>
            <a:ext cx="11838648" cy="4708981"/>
          </a:xfrm>
          <a:prstGeom prst="rect">
            <a:avLst/>
          </a:prstGeom>
          <a:noFill/>
        </p:spPr>
        <p:txBody>
          <a:bodyPr wrap="square">
            <a:spAutoFit/>
          </a:bodyPr>
          <a:lstStyle/>
          <a:p>
            <a:pPr algn="just"/>
            <a:r>
              <a:rPr lang="ja-JP" altLang="en-US" sz="2000" b="1" kern="100" dirty="0">
                <a:solidFill>
                  <a:srgbClr val="FF00FF"/>
                </a:solidFill>
                <a:effectLst/>
                <a:latin typeface="ＭＳ 明朝" panose="02020609040205080304" pitchFamily="17" charset="-128"/>
                <a:ea typeface="ＭＳ 明朝" panose="02020609040205080304" pitchFamily="17" charset="-128"/>
                <a:cs typeface="Times New Roman" panose="02020603050405020304" pitchFamily="18" charset="0"/>
              </a:rPr>
              <a:t>№</a:t>
            </a:r>
            <a:r>
              <a:rPr lang="en-US" altLang="ja-JP" sz="2000" b="1" kern="100" dirty="0">
                <a:solidFill>
                  <a:srgbClr val="FF00FF"/>
                </a:solidFill>
                <a:effectLst/>
                <a:latin typeface="ＭＳ 明朝" panose="02020609040205080304" pitchFamily="17" charset="-128"/>
                <a:ea typeface="ＭＳ 明朝" panose="02020609040205080304" pitchFamily="17" charset="-128"/>
                <a:cs typeface="Times New Roman" panose="02020603050405020304" pitchFamily="18" charset="0"/>
              </a:rPr>
              <a:t>53</a:t>
            </a:r>
          </a:p>
          <a:p>
            <a:pPr algn="just"/>
            <a:endParaRPr lang="en-US" altLang="ja-JP" sz="2000" b="1" kern="100" dirty="0">
              <a:solidFill>
                <a:srgbClr val="FF0000"/>
              </a:solidFill>
              <a:effectLst/>
              <a:latin typeface="ＭＳ 明朝" panose="02020609040205080304" pitchFamily="17" charset="-128"/>
              <a:ea typeface="ＭＳ 明朝" panose="02020609040205080304" pitchFamily="17" charset="-128"/>
              <a:cs typeface="Times New Roman" panose="02020603050405020304" pitchFamily="18" charset="0"/>
            </a:endParaRPr>
          </a:p>
          <a:p>
            <a:pPr marL="153035" indent="-153035" algn="just"/>
            <a:r>
              <a:rPr lang="ja-JP" altLang="en-US" sz="2000" b="1" kern="100" dirty="0">
                <a:latin typeface="Century" panose="02040604050505020304" pitchFamily="18" charset="0"/>
                <a:ea typeface="ＭＳ 明朝" panose="02020609040205080304" pitchFamily="17" charset="-128"/>
                <a:cs typeface="Times New Roman" panose="02020603050405020304" pitchFamily="18" charset="0"/>
              </a:rPr>
              <a:t>　　　</a:t>
            </a:r>
            <a:r>
              <a:rPr lang="ja-JP" altLang="ja-JP" sz="2000" b="1" kern="100" dirty="0">
                <a:effectLst>
                  <a:outerShdw blurRad="38100" dist="38100" dir="2700000" algn="tl">
                    <a:srgbClr val="000000">
                      <a:alpha val="43137"/>
                    </a:srgbClr>
                  </a:outerShdw>
                </a:effectLst>
                <a:highlight>
                  <a:srgbClr val="FFFF00"/>
                </a:highlight>
                <a:latin typeface="Century" panose="02040604050505020304" pitchFamily="18" charset="0"/>
                <a:ea typeface="ＭＳ 明朝" panose="02020609040205080304" pitchFamily="17" charset="-128"/>
                <a:cs typeface="Times New Roman" panose="02020603050405020304" pitchFamily="18" charset="0"/>
              </a:rPr>
              <a:t>➒　ペイハラ患者・家族がその主張に固執し、担当職員がどれだけ説明しても病院側の考え方</a:t>
            </a:r>
            <a:endParaRPr lang="en-US" altLang="ja-JP" sz="2000" b="1" kern="100" dirty="0">
              <a:effectLst>
                <a:outerShdw blurRad="38100" dist="38100" dir="2700000" algn="tl">
                  <a:srgbClr val="000000">
                    <a:alpha val="43137"/>
                  </a:srgbClr>
                </a:outerShdw>
              </a:effectLst>
              <a:highlight>
                <a:srgbClr val="FFFF00"/>
              </a:highlight>
              <a:latin typeface="Century" panose="02040604050505020304" pitchFamily="18" charset="0"/>
              <a:ea typeface="ＭＳ 明朝" panose="02020609040205080304" pitchFamily="17" charset="-128"/>
              <a:cs typeface="Times New Roman" panose="02020603050405020304" pitchFamily="18" charset="0"/>
            </a:endParaRPr>
          </a:p>
          <a:p>
            <a:pPr marL="153035" indent="-153035" algn="just"/>
            <a:r>
              <a:rPr lang="ja-JP" altLang="en-US" sz="2000" b="1" kern="100" dirty="0">
                <a:effectLst>
                  <a:outerShdw blurRad="38100" dist="38100" dir="2700000" algn="tl">
                    <a:srgbClr val="000000">
                      <a:alpha val="43137"/>
                    </a:srgbClr>
                  </a:outerShdw>
                </a:effectLst>
                <a:latin typeface="Century" panose="02040604050505020304" pitchFamily="18" charset="0"/>
                <a:ea typeface="ＭＳ 明朝" panose="02020609040205080304" pitchFamily="17" charset="-128"/>
                <a:cs typeface="Times New Roman" panose="02020603050405020304" pitchFamily="18" charset="0"/>
              </a:rPr>
              <a:t>　　　　</a:t>
            </a:r>
            <a:r>
              <a:rPr lang="ja-JP" altLang="ja-JP" sz="2000" b="1" kern="100" dirty="0">
                <a:effectLst>
                  <a:outerShdw blurRad="38100" dist="38100" dir="2700000" algn="tl">
                    <a:srgbClr val="000000">
                      <a:alpha val="43137"/>
                    </a:srgbClr>
                  </a:outerShdw>
                </a:effectLst>
                <a:highlight>
                  <a:srgbClr val="FFFF00"/>
                </a:highlight>
                <a:latin typeface="Century" panose="02040604050505020304" pitchFamily="18" charset="0"/>
                <a:ea typeface="ＭＳ 明朝" panose="02020609040205080304" pitchFamily="17" charset="-128"/>
                <a:cs typeface="Times New Roman" panose="02020603050405020304" pitchFamily="18" charset="0"/>
              </a:rPr>
              <a:t>を理解してくれない場合には、（暴力・暴言等により弁護士対応、警察対応などの何らかの</a:t>
            </a:r>
            <a:endParaRPr lang="en-US" altLang="ja-JP" sz="2000" b="1" kern="100" dirty="0">
              <a:effectLst>
                <a:outerShdw blurRad="38100" dist="38100" dir="2700000" algn="tl">
                  <a:srgbClr val="000000">
                    <a:alpha val="43137"/>
                  </a:srgbClr>
                </a:outerShdw>
              </a:effectLst>
              <a:highlight>
                <a:srgbClr val="FFFF00"/>
              </a:highlight>
              <a:latin typeface="Century" panose="02040604050505020304" pitchFamily="18" charset="0"/>
              <a:ea typeface="ＭＳ 明朝" panose="02020609040205080304" pitchFamily="17" charset="-128"/>
              <a:cs typeface="Times New Roman" panose="02020603050405020304" pitchFamily="18" charset="0"/>
            </a:endParaRPr>
          </a:p>
          <a:p>
            <a:pPr marL="153035" indent="-153035" algn="just"/>
            <a:r>
              <a:rPr lang="ja-JP" altLang="en-US" sz="2000" b="1" kern="100" dirty="0">
                <a:effectLst>
                  <a:outerShdw blurRad="38100" dist="38100" dir="2700000" algn="tl">
                    <a:srgbClr val="000000">
                      <a:alpha val="43137"/>
                    </a:srgbClr>
                  </a:outerShdw>
                </a:effectLst>
                <a:latin typeface="Century" panose="02040604050505020304" pitchFamily="18" charset="0"/>
                <a:ea typeface="ＭＳ 明朝" panose="02020609040205080304" pitchFamily="17" charset="-128"/>
                <a:cs typeface="Times New Roman" panose="02020603050405020304" pitchFamily="18" charset="0"/>
              </a:rPr>
              <a:t>　　　　</a:t>
            </a:r>
            <a:r>
              <a:rPr lang="ja-JP" altLang="ja-JP" sz="2000" b="1" kern="100" dirty="0">
                <a:effectLst>
                  <a:outerShdw blurRad="38100" dist="38100" dir="2700000" algn="tl">
                    <a:srgbClr val="000000">
                      <a:alpha val="43137"/>
                    </a:srgbClr>
                  </a:outerShdw>
                </a:effectLst>
                <a:highlight>
                  <a:srgbClr val="FFFF00"/>
                </a:highlight>
                <a:latin typeface="Century" panose="02040604050505020304" pitchFamily="18" charset="0"/>
                <a:ea typeface="ＭＳ 明朝" panose="02020609040205080304" pitchFamily="17" charset="-128"/>
                <a:cs typeface="Times New Roman" panose="02020603050405020304" pitchFamily="18" charset="0"/>
              </a:rPr>
              <a:t>対応をせざるを得ない場合でない限り）</a:t>
            </a:r>
            <a:r>
              <a:rPr lang="ja-JP" altLang="ja-JP" sz="2000" b="1" u="sng" kern="100" dirty="0">
                <a:effectLst>
                  <a:outerShdw blurRad="38100" dist="38100" dir="2700000" algn="tl">
                    <a:srgbClr val="000000">
                      <a:alpha val="43137"/>
                    </a:srgbClr>
                  </a:outerShdw>
                </a:effectLst>
                <a:highlight>
                  <a:srgbClr val="FFFF00"/>
                </a:highlight>
                <a:latin typeface="Century" panose="02040604050505020304" pitchFamily="18" charset="0"/>
                <a:ea typeface="ＭＳ 明朝" panose="02020609040205080304" pitchFamily="17" charset="-128"/>
                <a:cs typeface="Times New Roman" panose="02020603050405020304" pitchFamily="18" charset="0"/>
              </a:rPr>
              <a:t>そのまま「放置」（何らの対応もしない－できない</a:t>
            </a:r>
            <a:endParaRPr lang="en-US" altLang="ja-JP" sz="2000" b="1" u="sng" kern="100" dirty="0">
              <a:effectLst>
                <a:outerShdw blurRad="38100" dist="38100" dir="2700000" algn="tl">
                  <a:srgbClr val="000000">
                    <a:alpha val="43137"/>
                  </a:srgbClr>
                </a:outerShdw>
              </a:effectLst>
              <a:highlight>
                <a:srgbClr val="FFFF00"/>
              </a:highlight>
              <a:latin typeface="Century" panose="02040604050505020304" pitchFamily="18" charset="0"/>
              <a:ea typeface="ＭＳ 明朝" panose="02020609040205080304" pitchFamily="17" charset="-128"/>
              <a:cs typeface="Times New Roman" panose="02020603050405020304" pitchFamily="18" charset="0"/>
            </a:endParaRPr>
          </a:p>
          <a:p>
            <a:pPr marL="153035" indent="-153035" algn="just"/>
            <a:r>
              <a:rPr lang="ja-JP" altLang="en-US" sz="2000" b="1" kern="100" dirty="0">
                <a:effectLst>
                  <a:outerShdw blurRad="38100" dist="38100" dir="2700000" algn="tl">
                    <a:srgbClr val="000000">
                      <a:alpha val="43137"/>
                    </a:srgbClr>
                  </a:outerShdw>
                </a:effectLst>
                <a:latin typeface="Century" panose="02040604050505020304" pitchFamily="18" charset="0"/>
                <a:ea typeface="ＭＳ 明朝" panose="02020609040205080304" pitchFamily="17" charset="-128"/>
                <a:cs typeface="Times New Roman" panose="02020603050405020304" pitchFamily="18" charset="0"/>
              </a:rPr>
              <a:t>　　　　</a:t>
            </a:r>
            <a:r>
              <a:rPr lang="ja-JP" altLang="ja-JP" sz="2000" b="1" u="sng" kern="100" dirty="0">
                <a:effectLst>
                  <a:outerShdw blurRad="38100" dist="38100" dir="2700000" algn="tl">
                    <a:srgbClr val="000000">
                      <a:alpha val="43137"/>
                    </a:srgbClr>
                  </a:outerShdw>
                </a:effectLst>
                <a:highlight>
                  <a:srgbClr val="FFFF00"/>
                </a:highlight>
                <a:latin typeface="Century" panose="02040604050505020304" pitchFamily="18" charset="0"/>
                <a:ea typeface="ＭＳ 明朝" panose="02020609040205080304" pitchFamily="17" charset="-128"/>
                <a:cs typeface="Times New Roman" panose="02020603050405020304" pitchFamily="18" charset="0"/>
              </a:rPr>
              <a:t>－）という対応でもやむを得ない</a:t>
            </a:r>
            <a:r>
              <a:rPr lang="ja-JP" altLang="ja-JP" sz="2000" b="1" kern="100" dirty="0">
                <a:effectLst>
                  <a:outerShdw blurRad="38100" dist="38100" dir="2700000" algn="tl">
                    <a:srgbClr val="000000">
                      <a:alpha val="43137"/>
                    </a:srgbClr>
                  </a:outerShdw>
                </a:effectLst>
                <a:highlight>
                  <a:srgbClr val="FFFF00"/>
                </a:highlight>
                <a:latin typeface="Century" panose="02040604050505020304" pitchFamily="18" charset="0"/>
                <a:ea typeface="ＭＳ 明朝" panose="02020609040205080304" pitchFamily="17" charset="-128"/>
                <a:cs typeface="Times New Roman" panose="02020603050405020304" pitchFamily="18" charset="0"/>
              </a:rPr>
              <a:t>こと。</a:t>
            </a:r>
            <a:r>
              <a:rPr lang="ja-JP" altLang="ja-JP" sz="2000" b="1" u="sng" kern="100" dirty="0">
                <a:effectLst>
                  <a:outerShdw blurRad="38100" dist="38100" dir="2700000" algn="tl">
                    <a:srgbClr val="000000">
                      <a:alpha val="43137"/>
                    </a:srgbClr>
                  </a:outerShdw>
                </a:effectLst>
                <a:highlight>
                  <a:srgbClr val="FFFF00"/>
                </a:highlight>
                <a:ea typeface="ＭＳ 明朝" panose="02020609040205080304" pitchFamily="17" charset="-128"/>
                <a:cs typeface="Times New Roman" panose="02020603050405020304" pitchFamily="18" charset="0"/>
              </a:rPr>
              <a:t>その放置の状況において、ペイハラ患者・家族から</a:t>
            </a:r>
            <a:endParaRPr lang="en-US" altLang="ja-JP" sz="2000" b="1" u="sng" kern="100" dirty="0">
              <a:effectLst>
                <a:outerShdw blurRad="38100" dist="38100" dir="2700000" algn="tl">
                  <a:srgbClr val="000000">
                    <a:alpha val="43137"/>
                  </a:srgbClr>
                </a:outerShdw>
              </a:effectLst>
              <a:highlight>
                <a:srgbClr val="FFFF00"/>
              </a:highlight>
              <a:ea typeface="ＭＳ 明朝" panose="02020609040205080304" pitchFamily="17" charset="-128"/>
              <a:cs typeface="Times New Roman" panose="02020603050405020304" pitchFamily="18" charset="0"/>
            </a:endParaRPr>
          </a:p>
          <a:p>
            <a:pPr marL="153035" indent="-153035" algn="just"/>
            <a:r>
              <a:rPr lang="ja-JP" altLang="en-US" sz="2000" b="1" kern="100" dirty="0">
                <a:effectLst>
                  <a:outerShdw blurRad="38100" dist="38100" dir="2700000" algn="tl">
                    <a:srgbClr val="000000">
                      <a:alpha val="43137"/>
                    </a:srgbClr>
                  </a:outerShdw>
                </a:effectLst>
                <a:ea typeface="ＭＳ 明朝" panose="02020609040205080304" pitchFamily="17" charset="-128"/>
                <a:cs typeface="Times New Roman" panose="02020603050405020304" pitchFamily="18" charset="0"/>
              </a:rPr>
              <a:t>　　　　</a:t>
            </a:r>
            <a:r>
              <a:rPr lang="ja-JP" altLang="ja-JP" sz="2000" b="1" u="sng" kern="100" dirty="0">
                <a:effectLst>
                  <a:outerShdw blurRad="38100" dist="38100" dir="2700000" algn="tl">
                    <a:srgbClr val="000000">
                      <a:alpha val="43137"/>
                    </a:srgbClr>
                  </a:outerShdw>
                </a:effectLst>
                <a:highlight>
                  <a:srgbClr val="FFFF00"/>
                </a:highlight>
                <a:ea typeface="ＭＳ 明朝" panose="02020609040205080304" pitchFamily="17" charset="-128"/>
                <a:cs typeface="Times New Roman" panose="02020603050405020304" pitchFamily="18" charset="0"/>
              </a:rPr>
              <a:t>同じ主張や質問を受けた場合には、従前の病院側の結論や回答を繰り返す</a:t>
            </a:r>
            <a:r>
              <a:rPr lang="ja-JP" altLang="ja-JP" sz="2000" b="1" kern="100" dirty="0">
                <a:effectLst>
                  <a:outerShdw blurRad="38100" dist="38100" dir="2700000" algn="tl">
                    <a:srgbClr val="000000">
                      <a:alpha val="43137"/>
                    </a:srgbClr>
                  </a:outerShdw>
                </a:effectLst>
                <a:highlight>
                  <a:srgbClr val="FFFF00"/>
                </a:highlight>
                <a:ea typeface="ＭＳ 明朝" panose="02020609040205080304" pitchFamily="17" charset="-128"/>
                <a:cs typeface="Times New Roman" panose="02020603050405020304" pitchFamily="18" charset="0"/>
              </a:rPr>
              <a:t>しかないこと。</a:t>
            </a:r>
            <a:endParaRPr lang="en-US" altLang="ja-JP" sz="2000" b="1" kern="100" dirty="0">
              <a:effectLst>
                <a:outerShdw blurRad="38100" dist="38100" dir="2700000" algn="tl">
                  <a:srgbClr val="000000">
                    <a:alpha val="43137"/>
                  </a:srgbClr>
                </a:outerShdw>
              </a:effectLst>
              <a:highlight>
                <a:srgbClr val="FFFF00"/>
              </a:highlight>
              <a:ea typeface="ＭＳ 明朝" panose="02020609040205080304" pitchFamily="17" charset="-128"/>
              <a:cs typeface="Times New Roman" panose="02020603050405020304" pitchFamily="18" charset="0"/>
            </a:endParaRPr>
          </a:p>
          <a:p>
            <a:pPr marL="153035" indent="-153035" algn="just"/>
            <a:endParaRPr lang="en-US" altLang="ja-JP" sz="2000" b="1" kern="100" dirty="0">
              <a:latin typeface="ＭＳ 明朝" panose="02020609040205080304" pitchFamily="17" charset="-128"/>
              <a:ea typeface="ＭＳ 明朝" panose="02020609040205080304" pitchFamily="17" charset="-128"/>
              <a:cs typeface="Times New Roman" panose="02020603050405020304" pitchFamily="18" charset="0"/>
            </a:endParaRPr>
          </a:p>
          <a:p>
            <a:pPr marL="153035" indent="-153035" algn="just"/>
            <a:r>
              <a:rPr lang="ja-JP" altLang="en-US" sz="2000" b="1" kern="100" dirty="0">
                <a:effectLst/>
                <a:latin typeface="ＭＳ 明朝" panose="02020609040205080304" pitchFamily="17" charset="-128"/>
                <a:ea typeface="ＭＳ 明朝" panose="02020609040205080304" pitchFamily="17" charset="-128"/>
                <a:cs typeface="Times New Roman" panose="02020603050405020304" pitchFamily="18" charset="0"/>
              </a:rPr>
              <a:t>　　</a:t>
            </a:r>
            <a:r>
              <a:rPr lang="ja-JP" altLang="en-US" sz="2000" kern="100" dirty="0">
                <a:effectLst/>
                <a:latin typeface="ＭＳ 明朝" panose="02020609040205080304" pitchFamily="17" charset="-128"/>
                <a:ea typeface="ＭＳ 明朝" panose="02020609040205080304" pitchFamily="17" charset="-128"/>
                <a:cs typeface="Times New Roman" panose="02020603050405020304" pitchFamily="18" charset="0"/>
              </a:rPr>
              <a:t>意図的に「放置」することは、戦略的にも意味があることも多く、ペイハラ患者・家族のクレームについて、相手方から折れてくる（譲歩してくる）こともあります。</a:t>
            </a:r>
            <a:endParaRPr lang="en-US"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marL="153035" indent="-153035" algn="just"/>
            <a:endParaRPr lang="en-US"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marL="153035" indent="-153035" algn="just"/>
            <a:r>
              <a:rPr lang="ja-JP" altLang="en-US" sz="2000" kern="100" dirty="0">
                <a:latin typeface="ＭＳ 明朝" panose="02020609040205080304" pitchFamily="17" charset="-128"/>
                <a:ea typeface="ＭＳ 明朝" panose="02020609040205080304" pitchFamily="17" charset="-128"/>
                <a:cs typeface="Times New Roman" panose="02020603050405020304" pitchFamily="18" charset="0"/>
              </a:rPr>
              <a:t>　　すなわち、放置するということは、「何も対応しない」「対応できない」ということではなく、相手方に対する「対応の仕方の一つ」と考えて下さい。</a:t>
            </a:r>
            <a:endParaRPr lang="en-US"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algn="just"/>
            <a:endParaRPr lang="en-US" altLang="ja-JP" sz="2000" b="1" kern="100" dirty="0">
              <a:latin typeface="ＭＳ 明朝" panose="02020609040205080304" pitchFamily="17" charset="-128"/>
              <a:ea typeface="ＭＳ 明朝" panose="02020609040205080304" pitchFamily="17" charset="-128"/>
              <a:cs typeface="Times New Roman" panose="02020603050405020304" pitchFamily="18" charset="0"/>
            </a:endParaRPr>
          </a:p>
          <a:p>
            <a:pPr algn="just"/>
            <a:endParaRPr lang="ja-JP" altLang="en-US" sz="2000" b="1" kern="100" dirty="0">
              <a:effectLst/>
              <a:latin typeface="ＭＳ 明朝" panose="02020609040205080304" pitchFamily="17" charset="-128"/>
              <a:ea typeface="ＭＳ 明朝" panose="02020609040205080304" pitchFamily="17" charset="-128"/>
              <a:cs typeface="Times New Roman" panose="02020603050405020304" pitchFamily="18" charset="0"/>
            </a:endParaRPr>
          </a:p>
        </p:txBody>
      </p:sp>
    </p:spTree>
    <p:extLst>
      <p:ext uri="{BB962C8B-B14F-4D97-AF65-F5344CB8AC3E}">
        <p14:creationId xmlns:p14="http://schemas.microsoft.com/office/powerpoint/2010/main" val="124853806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550F7F04-607D-59E5-09FC-1A1354B4C6F3}"/>
              </a:ext>
            </a:extLst>
          </p:cNvPr>
          <p:cNvSpPr txBox="1"/>
          <p:nvPr/>
        </p:nvSpPr>
        <p:spPr>
          <a:xfrm>
            <a:off x="176676" y="210393"/>
            <a:ext cx="11838648" cy="4093428"/>
          </a:xfrm>
          <a:prstGeom prst="rect">
            <a:avLst/>
          </a:prstGeom>
          <a:noFill/>
        </p:spPr>
        <p:txBody>
          <a:bodyPr wrap="square">
            <a:spAutoFit/>
          </a:bodyPr>
          <a:lstStyle/>
          <a:p>
            <a:pPr algn="just"/>
            <a:r>
              <a:rPr lang="ja-JP" altLang="en-US" sz="2000" b="1" kern="100" dirty="0">
                <a:solidFill>
                  <a:srgbClr val="FF00FF"/>
                </a:solidFill>
                <a:effectLst/>
                <a:latin typeface="ＭＳ 明朝" panose="02020609040205080304" pitchFamily="17" charset="-128"/>
                <a:ea typeface="ＭＳ 明朝" panose="02020609040205080304" pitchFamily="17" charset="-128"/>
                <a:cs typeface="Times New Roman" panose="02020603050405020304" pitchFamily="18" charset="0"/>
              </a:rPr>
              <a:t>№</a:t>
            </a:r>
            <a:r>
              <a:rPr lang="en-US" altLang="ja-JP" sz="2000" b="1" kern="100" dirty="0">
                <a:solidFill>
                  <a:srgbClr val="FF00FF"/>
                </a:solidFill>
                <a:effectLst/>
                <a:latin typeface="ＭＳ 明朝" panose="02020609040205080304" pitchFamily="17" charset="-128"/>
                <a:ea typeface="ＭＳ 明朝" panose="02020609040205080304" pitchFamily="17" charset="-128"/>
                <a:cs typeface="Times New Roman" panose="02020603050405020304" pitchFamily="18" charset="0"/>
              </a:rPr>
              <a:t>54</a:t>
            </a:r>
          </a:p>
          <a:p>
            <a:pPr algn="just"/>
            <a:endParaRPr lang="en-US" altLang="ja-JP" sz="2000" b="1" kern="100" dirty="0">
              <a:solidFill>
                <a:srgbClr val="FF0000"/>
              </a:solidFill>
              <a:effectLst/>
              <a:latin typeface="ＭＳ 明朝" panose="02020609040205080304" pitchFamily="17" charset="-128"/>
              <a:ea typeface="ＭＳ 明朝" panose="02020609040205080304" pitchFamily="17" charset="-128"/>
              <a:cs typeface="Times New Roman" panose="02020603050405020304" pitchFamily="18" charset="0"/>
            </a:endParaRPr>
          </a:p>
          <a:p>
            <a:pPr marL="153035" indent="-153035" algn="just"/>
            <a:r>
              <a:rPr lang="ja-JP" altLang="en-US" sz="2000" b="1"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　　　</a:t>
            </a:r>
            <a:r>
              <a:rPr lang="ja-JP" altLang="ja-JP" sz="2000" b="1" kern="100" dirty="0">
                <a:effectLst>
                  <a:outerShdw blurRad="38100" dist="38100" dir="2700000" algn="tl">
                    <a:srgbClr val="000000">
                      <a:alpha val="43137"/>
                    </a:srgbClr>
                  </a:outerShdw>
                </a:effectLst>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rPr>
              <a:t>❿　相手方が患者の場合には、あくまでも“患者としての対応”を心掛け、相手方患者の病</a:t>
            </a:r>
            <a:endParaRPr lang="en-US" altLang="ja-JP" sz="2000" b="1" kern="100" dirty="0">
              <a:effectLst>
                <a:outerShdw blurRad="38100" dist="38100" dir="2700000" algn="tl">
                  <a:srgbClr val="000000">
                    <a:alpha val="43137"/>
                  </a:srgbClr>
                </a:outerShdw>
              </a:effectLst>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endParaRPr>
          </a:p>
          <a:p>
            <a:pPr marL="153035" indent="-153035" algn="just"/>
            <a:r>
              <a:rPr lang="ja-JP" altLang="en-US" sz="2000" b="1"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　　　　</a:t>
            </a:r>
            <a:r>
              <a:rPr lang="ja-JP" altLang="ja-JP" sz="2000" b="1" kern="100" dirty="0">
                <a:effectLst>
                  <a:outerShdw blurRad="38100" dist="38100" dir="2700000" algn="tl">
                    <a:srgbClr val="000000">
                      <a:alpha val="43137"/>
                    </a:srgbClr>
                  </a:outerShdw>
                </a:effectLst>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rPr>
              <a:t>状・体調等の気遣いをすること。</a:t>
            </a:r>
            <a:endParaRPr lang="en-US" altLang="ja-JP" sz="2000" b="1" kern="100" dirty="0">
              <a:effectLst>
                <a:outerShdw blurRad="38100" dist="38100" dir="2700000" algn="tl">
                  <a:srgbClr val="000000">
                    <a:alpha val="43137"/>
                  </a:srgbClr>
                </a:outerShdw>
              </a:effectLst>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endParaRPr>
          </a:p>
          <a:p>
            <a:pPr marL="153035" indent="-153035" algn="just"/>
            <a:endParaRPr lang="en-US" altLang="ja-JP" sz="2000" b="1" kern="100" dirty="0">
              <a:latin typeface="ＭＳ 明朝" panose="02020609040205080304" pitchFamily="17" charset="-128"/>
              <a:ea typeface="ＭＳ 明朝" panose="02020609040205080304" pitchFamily="17" charset="-128"/>
              <a:cs typeface="Times New Roman" panose="02020603050405020304" pitchFamily="18" charset="0"/>
            </a:endParaRPr>
          </a:p>
          <a:p>
            <a:pPr indent="152400" algn="just"/>
            <a:r>
              <a:rPr lang="ja-JP" altLang="ja-JP" sz="2000" u="sng" kern="100" dirty="0">
                <a:effectLst/>
                <a:latin typeface="ＭＳ 明朝" panose="02020609040205080304" pitchFamily="17" charset="-128"/>
                <a:ea typeface="ＭＳ 明朝" panose="02020609040205080304" pitchFamily="17" charset="-128"/>
                <a:cs typeface="Times New Roman" panose="02020603050405020304" pitchFamily="18" charset="0"/>
              </a:rPr>
              <a:t>ペイハラ患者・家族であっても、「患者は患者」という姿勢を忘れないで下さい</a:t>
            </a:r>
            <a:r>
              <a:rPr lang="ja-JP"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rPr>
              <a:t>。それを忘れた対応をとると、敵対関係の色合いが強くなり、まとまる話もまとまらなくなります。</a:t>
            </a:r>
            <a:endParaRPr lang="en-US"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indent="152400" algn="just"/>
            <a:endParaRPr lang="ja-JP"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indent="152400" algn="just"/>
            <a:r>
              <a:rPr lang="ja-JP"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rPr>
              <a:t>医師として、看護師として</a:t>
            </a:r>
            <a:r>
              <a:rPr lang="ja-JP" altLang="en-US" sz="2000" kern="100" dirty="0">
                <a:effectLst/>
                <a:latin typeface="ＭＳ 明朝" panose="02020609040205080304" pitchFamily="17" charset="-128"/>
                <a:ea typeface="ＭＳ 明朝" panose="02020609040205080304" pitchFamily="17" charset="-128"/>
                <a:cs typeface="Times New Roman" panose="02020603050405020304" pitchFamily="18" charset="0"/>
              </a:rPr>
              <a:t>の「</a:t>
            </a:r>
            <a:r>
              <a:rPr lang="ja-JP"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rPr>
              <a:t>患者に対する基本的な対応</a:t>
            </a:r>
            <a:r>
              <a:rPr lang="ja-JP" altLang="en-US" sz="2000" kern="100" dirty="0">
                <a:effectLst/>
                <a:latin typeface="ＭＳ 明朝" panose="02020609040205080304" pitchFamily="17" charset="-128"/>
                <a:ea typeface="ＭＳ 明朝" panose="02020609040205080304" pitchFamily="17" charset="-128"/>
                <a:cs typeface="Times New Roman" panose="02020603050405020304" pitchFamily="18" charset="0"/>
              </a:rPr>
              <a:t>」</a:t>
            </a:r>
            <a:r>
              <a:rPr lang="ja-JP"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rPr>
              <a:t>は忘れないようにして下さい。</a:t>
            </a:r>
            <a:endParaRPr lang="en-US"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indent="152400" algn="just"/>
            <a:r>
              <a:rPr lang="ja-JP" altLang="ja-JP" sz="2000" u="sng" kern="100" dirty="0">
                <a:effectLst/>
                <a:latin typeface="ＭＳ 明朝" panose="02020609040205080304" pitchFamily="17" charset="-128"/>
                <a:ea typeface="ＭＳ 明朝" panose="02020609040205080304" pitchFamily="17" charset="-128"/>
                <a:cs typeface="Times New Roman" panose="02020603050405020304" pitchFamily="18" charset="0"/>
              </a:rPr>
              <a:t>ペイハラトラブルは、あくまでも医療者と</a:t>
            </a:r>
            <a:r>
              <a:rPr lang="ja-JP" altLang="en-US" sz="2000" u="sng" kern="100" dirty="0">
                <a:effectLst/>
                <a:latin typeface="ＭＳ 明朝" panose="02020609040205080304" pitchFamily="17" charset="-128"/>
                <a:ea typeface="ＭＳ 明朝" panose="02020609040205080304" pitchFamily="17" charset="-128"/>
                <a:cs typeface="Times New Roman" panose="02020603050405020304" pitchFamily="18" charset="0"/>
              </a:rPr>
              <a:t>ペイハラ</a:t>
            </a:r>
            <a:r>
              <a:rPr lang="ja-JP" altLang="ja-JP" sz="2000" u="sng" kern="100" dirty="0">
                <a:effectLst/>
                <a:latin typeface="ＭＳ 明朝" panose="02020609040205080304" pitchFamily="17" charset="-128"/>
                <a:ea typeface="ＭＳ 明朝" panose="02020609040205080304" pitchFamily="17" charset="-128"/>
                <a:cs typeface="Times New Roman" panose="02020603050405020304" pitchFamily="18" charset="0"/>
              </a:rPr>
              <a:t>患者・家族との間のトラブルであり、</a:t>
            </a:r>
            <a:r>
              <a:rPr lang="ja-JP" altLang="ja-JP" sz="2000" b="1" u="sng" kern="100" dirty="0">
                <a:effectLst/>
                <a:latin typeface="ＭＳ 明朝" panose="02020609040205080304" pitchFamily="17" charset="-128"/>
                <a:ea typeface="ＭＳ 明朝" panose="02020609040205080304" pitchFamily="17" charset="-128"/>
                <a:cs typeface="Times New Roman" panose="02020603050405020304" pitchFamily="18" charset="0"/>
              </a:rPr>
              <a:t>その話し合いも本来存在するべき信頼関係の回復を目的とするものである</a:t>
            </a:r>
            <a:r>
              <a:rPr lang="ja-JP" altLang="ja-JP" sz="2000" u="sng" kern="100" dirty="0">
                <a:effectLst/>
                <a:latin typeface="ＭＳ 明朝" panose="02020609040205080304" pitchFamily="17" charset="-128"/>
                <a:ea typeface="ＭＳ 明朝" panose="02020609040205080304" pitchFamily="17" charset="-128"/>
                <a:cs typeface="Times New Roman" panose="02020603050405020304" pitchFamily="18" charset="0"/>
              </a:rPr>
              <a:t>ことを忘れないで下さい</a:t>
            </a:r>
            <a:r>
              <a:rPr lang="ja-JP"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rPr>
              <a:t>。</a:t>
            </a:r>
          </a:p>
          <a:p>
            <a:pPr marL="153035" indent="-153035" algn="just"/>
            <a:endParaRPr lang="en-US" altLang="ja-JP" sz="2000" b="1" kern="100" dirty="0">
              <a:latin typeface="ＭＳ 明朝" panose="02020609040205080304" pitchFamily="17" charset="-128"/>
              <a:ea typeface="ＭＳ 明朝" panose="02020609040205080304" pitchFamily="17" charset="-128"/>
              <a:cs typeface="Times New Roman" panose="02020603050405020304" pitchFamily="18" charset="0"/>
            </a:endParaRPr>
          </a:p>
          <a:p>
            <a:pPr algn="just"/>
            <a:endParaRPr lang="ja-JP" altLang="en-US" sz="2000" b="1" kern="100" dirty="0">
              <a:effectLst/>
              <a:latin typeface="ＭＳ 明朝" panose="02020609040205080304" pitchFamily="17" charset="-128"/>
              <a:ea typeface="ＭＳ 明朝" panose="02020609040205080304" pitchFamily="17" charset="-128"/>
              <a:cs typeface="Times New Roman" panose="02020603050405020304" pitchFamily="18" charset="0"/>
            </a:endParaRPr>
          </a:p>
        </p:txBody>
      </p:sp>
    </p:spTree>
    <p:extLst>
      <p:ext uri="{BB962C8B-B14F-4D97-AF65-F5344CB8AC3E}">
        <p14:creationId xmlns:p14="http://schemas.microsoft.com/office/powerpoint/2010/main" val="320669591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550F7F04-607D-59E5-09FC-1A1354B4C6F3}"/>
              </a:ext>
            </a:extLst>
          </p:cNvPr>
          <p:cNvSpPr txBox="1"/>
          <p:nvPr/>
        </p:nvSpPr>
        <p:spPr>
          <a:xfrm>
            <a:off x="509185" y="145739"/>
            <a:ext cx="11838648" cy="7171194"/>
          </a:xfrm>
          <a:prstGeom prst="rect">
            <a:avLst/>
          </a:prstGeom>
          <a:noFill/>
        </p:spPr>
        <p:txBody>
          <a:bodyPr wrap="square">
            <a:spAutoFit/>
          </a:bodyPr>
          <a:lstStyle/>
          <a:p>
            <a:pPr algn="just"/>
            <a:r>
              <a:rPr lang="ja-JP" altLang="en-US" sz="2000" b="1" kern="100" dirty="0">
                <a:solidFill>
                  <a:srgbClr val="FF00FF"/>
                </a:solidFill>
                <a:effectLst/>
                <a:latin typeface="ＭＳ 明朝" panose="02020609040205080304" pitchFamily="17" charset="-128"/>
                <a:ea typeface="ＭＳ 明朝" panose="02020609040205080304" pitchFamily="17" charset="-128"/>
                <a:cs typeface="Times New Roman" panose="02020603050405020304" pitchFamily="18" charset="0"/>
              </a:rPr>
              <a:t>№</a:t>
            </a:r>
            <a:r>
              <a:rPr lang="en-US" altLang="ja-JP" sz="2000" b="1" kern="100" dirty="0">
                <a:solidFill>
                  <a:srgbClr val="FF00FF"/>
                </a:solidFill>
                <a:effectLst/>
                <a:latin typeface="ＭＳ 明朝" panose="02020609040205080304" pitchFamily="17" charset="-128"/>
                <a:ea typeface="ＭＳ 明朝" panose="02020609040205080304" pitchFamily="17" charset="-128"/>
                <a:cs typeface="Times New Roman" panose="02020603050405020304" pitchFamily="18" charset="0"/>
              </a:rPr>
              <a:t>55</a:t>
            </a:r>
            <a:r>
              <a:rPr lang="ja-JP" altLang="en-US" sz="2000" b="1" kern="100" dirty="0">
                <a:solidFill>
                  <a:srgbClr val="FF00FF"/>
                </a:solidFill>
                <a:highlight>
                  <a:srgbClr val="00FF00"/>
                </a:highlight>
                <a:latin typeface="ＭＳ 明朝" panose="02020609040205080304" pitchFamily="17" charset="-128"/>
                <a:ea typeface="ＭＳ 明朝" panose="02020609040205080304" pitchFamily="17" charset="-128"/>
                <a:cs typeface="Times New Roman" panose="02020603050405020304" pitchFamily="18" charset="0"/>
              </a:rPr>
              <a:t>　　</a:t>
            </a:r>
            <a:endParaRPr lang="en-US" altLang="ja-JP" sz="2000" b="1" kern="100" dirty="0">
              <a:solidFill>
                <a:srgbClr val="FF00FF"/>
              </a:solidFill>
              <a:highlight>
                <a:srgbClr val="00FF00"/>
              </a:highlight>
              <a:latin typeface="ＭＳ 明朝" panose="02020609040205080304" pitchFamily="17" charset="-128"/>
              <a:ea typeface="ＭＳ 明朝" panose="02020609040205080304" pitchFamily="17" charset="-128"/>
              <a:cs typeface="Times New Roman" panose="02020603050405020304" pitchFamily="18" charset="0"/>
            </a:endParaRPr>
          </a:p>
          <a:p>
            <a:pPr marL="153035" indent="-153035" algn="just"/>
            <a:r>
              <a:rPr lang="ja-JP" altLang="en-US" sz="2000" b="1" kern="100" dirty="0">
                <a:solidFill>
                  <a:srgbClr val="FF0000"/>
                </a:solidFill>
                <a:effectLst/>
                <a:latin typeface="ＭＳ 明朝" panose="02020609040205080304" pitchFamily="17" charset="-128"/>
                <a:ea typeface="ＭＳ 明朝" panose="02020609040205080304" pitchFamily="17" charset="-128"/>
                <a:cs typeface="Times New Roman" panose="02020603050405020304" pitchFamily="18" charset="0"/>
              </a:rPr>
              <a:t>　　　</a:t>
            </a:r>
            <a:r>
              <a:rPr lang="ja-JP" altLang="en-US" sz="2000" b="1" kern="100" dirty="0">
                <a:effectLst/>
                <a:highlight>
                  <a:srgbClr val="00FF00"/>
                </a:highlight>
                <a:latin typeface="ＭＳ 明朝" panose="02020609040205080304" pitchFamily="17" charset="-128"/>
                <a:ea typeface="ＭＳ 明朝" panose="02020609040205080304" pitchFamily="17" charset="-128"/>
                <a:cs typeface="Times New Roman" panose="02020603050405020304" pitchFamily="18" charset="0"/>
              </a:rPr>
              <a:t>②　ペイハラ患者・家族の立場に立った対応</a:t>
            </a:r>
            <a:endParaRPr lang="en-US" altLang="ja-JP" sz="2000" b="1" kern="100" dirty="0">
              <a:highlight>
                <a:srgbClr val="00FF00"/>
              </a:highlight>
              <a:latin typeface="ＭＳ 明朝" panose="02020609040205080304" pitchFamily="17" charset="-128"/>
              <a:ea typeface="ＭＳ 明朝" panose="02020609040205080304" pitchFamily="17" charset="-128"/>
              <a:cs typeface="Times New Roman" panose="02020603050405020304" pitchFamily="18" charset="0"/>
            </a:endParaRPr>
          </a:p>
          <a:p>
            <a:pPr marL="153035" indent="-153035" algn="just"/>
            <a:r>
              <a:rPr lang="ja-JP" altLang="en-US" sz="2000" b="1" kern="100" dirty="0">
                <a:effectLst/>
                <a:latin typeface="ＭＳ 明朝" panose="02020609040205080304" pitchFamily="17" charset="-128"/>
                <a:ea typeface="ＭＳ 明朝" panose="02020609040205080304" pitchFamily="17" charset="-128"/>
                <a:cs typeface="Times New Roman" panose="02020603050405020304" pitchFamily="18" charset="0"/>
              </a:rPr>
              <a:t>　</a:t>
            </a:r>
            <a:endParaRPr lang="en-US" altLang="ja-JP" sz="2000" b="1" kern="100" dirty="0">
              <a:latin typeface="ＭＳ 明朝" panose="02020609040205080304" pitchFamily="17" charset="-128"/>
              <a:ea typeface="ＭＳ 明朝" panose="02020609040205080304" pitchFamily="17" charset="-128"/>
              <a:cs typeface="Times New Roman" panose="02020603050405020304" pitchFamily="18" charset="0"/>
            </a:endParaRPr>
          </a:p>
          <a:p>
            <a:pPr marL="153035" indent="-153035" algn="just"/>
            <a:r>
              <a:rPr lang="ja-JP" altLang="en-US" sz="2000" kern="100" dirty="0">
                <a:effectLst/>
                <a:latin typeface="Century" panose="02040604050505020304" pitchFamily="18" charset="0"/>
                <a:ea typeface="ＭＳ 明朝" panose="02020609040205080304" pitchFamily="17" charset="-128"/>
                <a:cs typeface="Times New Roman" panose="02020603050405020304" pitchFamily="18" charset="0"/>
              </a:rPr>
              <a:t>　</a:t>
            </a:r>
            <a:r>
              <a:rPr lang="ja-JP" altLang="ja-JP" sz="2000" kern="100" dirty="0">
                <a:effectLst/>
                <a:latin typeface="Century" panose="02040604050505020304" pitchFamily="18" charset="0"/>
                <a:ea typeface="ＭＳ 明朝" panose="02020609040205080304" pitchFamily="17" charset="-128"/>
                <a:cs typeface="Times New Roman" panose="02020603050405020304" pitchFamily="18" charset="0"/>
              </a:rPr>
              <a:t>ペイハラ患者・家族の「クレーム」は、その尋常ではない性格や物言いから、「常識の範囲を超え</a:t>
            </a:r>
            <a:endParaRPr lang="en-US" alt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marL="153035" indent="-153035" algn="just"/>
            <a:r>
              <a:rPr lang="ja-JP" altLang="ja-JP" sz="2000" kern="100" dirty="0">
                <a:effectLst/>
                <a:latin typeface="Century" panose="02040604050505020304" pitchFamily="18" charset="0"/>
                <a:ea typeface="ＭＳ 明朝" panose="02020609040205080304" pitchFamily="17" charset="-128"/>
                <a:cs typeface="Times New Roman" panose="02020603050405020304" pitchFamily="18" charset="0"/>
              </a:rPr>
              <a:t>た言いがかり」と聞こえる場合が多くなります。しかし、</a:t>
            </a:r>
            <a:r>
              <a:rPr lang="ja-JP" altLang="ja-JP" sz="2000" u="sng" kern="100" dirty="0">
                <a:effectLst/>
                <a:latin typeface="Century" panose="02040604050505020304" pitchFamily="18" charset="0"/>
                <a:ea typeface="ＭＳ 明朝" panose="02020609040205080304" pitchFamily="17" charset="-128"/>
                <a:cs typeface="Times New Roman" panose="02020603050405020304" pitchFamily="18" charset="0"/>
              </a:rPr>
              <a:t>そもそも「クレーム」とは「正当な主張・</a:t>
            </a:r>
            <a:endParaRPr lang="en-US" altLang="ja-JP" sz="2000" u="sng" kern="100" dirty="0">
              <a:effectLst/>
              <a:latin typeface="Century" panose="02040604050505020304" pitchFamily="18" charset="0"/>
              <a:ea typeface="ＭＳ 明朝" panose="02020609040205080304" pitchFamily="17" charset="-128"/>
              <a:cs typeface="Times New Roman" panose="02020603050405020304" pitchFamily="18" charset="0"/>
            </a:endParaRPr>
          </a:p>
          <a:p>
            <a:pPr marL="153035" indent="-153035" algn="just"/>
            <a:r>
              <a:rPr lang="ja-JP" altLang="ja-JP" sz="2000" u="sng" kern="100" dirty="0">
                <a:effectLst/>
                <a:latin typeface="Century" panose="02040604050505020304" pitchFamily="18" charset="0"/>
                <a:ea typeface="ＭＳ 明朝" panose="02020609040205080304" pitchFamily="17" charset="-128"/>
                <a:cs typeface="Times New Roman" panose="02020603050405020304" pitchFamily="18" charset="0"/>
              </a:rPr>
              <a:t>請求・要求」の意味もあり、ペイハラ患者・家族の主張にそれなりの理由があり、当該病院の適切な</a:t>
            </a:r>
            <a:endParaRPr lang="en-US" altLang="ja-JP" sz="2000" u="sng" kern="100" dirty="0">
              <a:effectLst/>
              <a:latin typeface="Century" panose="02040604050505020304" pitchFamily="18" charset="0"/>
              <a:ea typeface="ＭＳ 明朝" panose="02020609040205080304" pitchFamily="17" charset="-128"/>
              <a:cs typeface="Times New Roman" panose="02020603050405020304" pitchFamily="18" charset="0"/>
            </a:endParaRPr>
          </a:p>
          <a:p>
            <a:pPr marL="153035" indent="-153035" algn="just"/>
            <a:r>
              <a:rPr lang="ja-JP" altLang="ja-JP" sz="2000" u="sng" kern="100" dirty="0">
                <a:effectLst/>
                <a:latin typeface="Century" panose="02040604050505020304" pitchFamily="18" charset="0"/>
                <a:ea typeface="ＭＳ 明朝" panose="02020609040205080304" pitchFamily="17" charset="-128"/>
                <a:cs typeface="Times New Roman" panose="02020603050405020304" pitchFamily="18" charset="0"/>
              </a:rPr>
              <a:t>対応が必要とされている場合も考えられます</a:t>
            </a:r>
            <a:r>
              <a:rPr lang="ja-JP" altLang="ja-JP" sz="2000" kern="100" dirty="0">
                <a:effectLst/>
                <a:latin typeface="Century" panose="02040604050505020304" pitchFamily="18" charset="0"/>
                <a:ea typeface="ＭＳ 明朝" panose="02020609040205080304" pitchFamily="17" charset="-128"/>
                <a:cs typeface="Times New Roman" panose="02020603050405020304" pitchFamily="18" charset="0"/>
              </a:rPr>
              <a:t>。</a:t>
            </a:r>
            <a:endParaRPr lang="en-US" altLang="ja-JP" sz="2000" kern="100" dirty="0">
              <a:latin typeface="Century" panose="02040604050505020304" pitchFamily="18" charset="0"/>
              <a:ea typeface="ＭＳ 明朝" panose="02020609040205080304" pitchFamily="17" charset="-128"/>
              <a:cs typeface="Times New Roman" panose="02020603050405020304" pitchFamily="18" charset="0"/>
            </a:endParaRPr>
          </a:p>
          <a:p>
            <a:pPr marL="153035" indent="-153035" algn="just"/>
            <a:r>
              <a:rPr lang="ja-JP" altLang="en-US" sz="2000" kern="100" dirty="0">
                <a:effectLst/>
                <a:latin typeface="Century" panose="02040604050505020304" pitchFamily="18" charset="0"/>
                <a:ea typeface="ＭＳ 明朝" panose="02020609040205080304" pitchFamily="17" charset="-128"/>
                <a:cs typeface="Times New Roman" panose="02020603050405020304" pitchFamily="18" charset="0"/>
              </a:rPr>
              <a:t>　</a:t>
            </a:r>
            <a:r>
              <a:rPr lang="ja-JP" altLang="ja-JP" sz="2000" kern="100" dirty="0">
                <a:effectLst/>
                <a:latin typeface="Century" panose="02040604050505020304" pitchFamily="18" charset="0"/>
                <a:ea typeface="ＭＳ 明朝" panose="02020609040205080304" pitchFamily="17" charset="-128"/>
                <a:cs typeface="Times New Roman" panose="02020603050405020304" pitchFamily="18" charset="0"/>
              </a:rPr>
              <a:t>もしかしたら、</a:t>
            </a:r>
            <a:r>
              <a:rPr lang="ja-JP" altLang="ja-JP" sz="2000" u="sng" kern="100" dirty="0">
                <a:effectLst/>
                <a:latin typeface="Century" panose="02040604050505020304" pitchFamily="18" charset="0"/>
                <a:ea typeface="ＭＳ 明朝" panose="02020609040205080304" pitchFamily="17" charset="-128"/>
                <a:cs typeface="Times New Roman" panose="02020603050405020304" pitchFamily="18" charset="0"/>
              </a:rPr>
              <a:t>当該病院の医師・看護師その他職員など医療者側の対応が間違っている可能性も否</a:t>
            </a:r>
            <a:endParaRPr lang="en-US" altLang="ja-JP" sz="2000" u="sng" kern="100" dirty="0">
              <a:effectLst/>
              <a:latin typeface="Century" panose="02040604050505020304" pitchFamily="18" charset="0"/>
              <a:ea typeface="ＭＳ 明朝" panose="02020609040205080304" pitchFamily="17" charset="-128"/>
              <a:cs typeface="Times New Roman" panose="02020603050405020304" pitchFamily="18" charset="0"/>
            </a:endParaRPr>
          </a:p>
          <a:p>
            <a:pPr marL="153035" indent="-153035" algn="just"/>
            <a:r>
              <a:rPr lang="ja-JP" altLang="ja-JP" sz="2000" u="sng" kern="100" dirty="0">
                <a:effectLst/>
                <a:latin typeface="Century" panose="02040604050505020304" pitchFamily="18" charset="0"/>
                <a:ea typeface="ＭＳ 明朝" panose="02020609040205080304" pitchFamily="17" charset="-128"/>
                <a:cs typeface="Times New Roman" panose="02020603050405020304" pitchFamily="18" charset="0"/>
              </a:rPr>
              <a:t>定できません（そのような場合には、病院職員の接遇対応を見直す契機にもなります。）</a:t>
            </a:r>
            <a:r>
              <a:rPr lang="ja-JP" altLang="ja-JP" sz="2000" kern="100" dirty="0">
                <a:effectLst/>
                <a:latin typeface="Century" panose="02040604050505020304" pitchFamily="18" charset="0"/>
                <a:ea typeface="ＭＳ 明朝" panose="02020609040205080304" pitchFamily="17" charset="-128"/>
                <a:cs typeface="Times New Roman" panose="02020603050405020304" pitchFamily="18" charset="0"/>
              </a:rPr>
              <a:t>。</a:t>
            </a:r>
            <a:endParaRPr lang="en-US" alt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marL="153035" indent="-153035" algn="just"/>
            <a:r>
              <a:rPr lang="ja-JP" altLang="en-US" sz="2000" kern="100" dirty="0">
                <a:effectLst/>
                <a:latin typeface="Century" panose="02040604050505020304" pitchFamily="18" charset="0"/>
                <a:ea typeface="ＭＳ 明朝" panose="02020609040205080304" pitchFamily="17" charset="-128"/>
                <a:cs typeface="Times New Roman" panose="02020603050405020304" pitchFamily="18" charset="0"/>
              </a:rPr>
              <a:t>　</a:t>
            </a:r>
            <a:r>
              <a:rPr lang="ja-JP" altLang="ja-JP" sz="2000" kern="100" dirty="0">
                <a:effectLst/>
                <a:latin typeface="Century" panose="02040604050505020304" pitchFamily="18" charset="0"/>
                <a:ea typeface="ＭＳ 明朝" panose="02020609040205080304" pitchFamily="17" charset="-128"/>
                <a:cs typeface="Times New Roman" panose="02020603050405020304" pitchFamily="18" charset="0"/>
              </a:rPr>
              <a:t>また、</a:t>
            </a:r>
            <a:r>
              <a:rPr lang="ja-JP" altLang="ja-JP" sz="2000" u="sng" kern="100" dirty="0">
                <a:effectLst/>
                <a:latin typeface="Century" panose="02040604050505020304" pitchFamily="18" charset="0"/>
                <a:ea typeface="ＭＳ 明朝" panose="02020609040205080304" pitchFamily="17" charset="-128"/>
                <a:cs typeface="Times New Roman" panose="02020603050405020304" pitchFamily="18" charset="0"/>
              </a:rPr>
              <a:t>仮に医療者側の対応が間違っていない場合でも、ペイハラ患者・家族側に誤解が生じている</a:t>
            </a:r>
            <a:endParaRPr lang="en-US" altLang="ja-JP" sz="2000" u="sng" kern="100" dirty="0">
              <a:effectLst/>
              <a:latin typeface="Century" panose="02040604050505020304" pitchFamily="18" charset="0"/>
              <a:ea typeface="ＭＳ 明朝" panose="02020609040205080304" pitchFamily="17" charset="-128"/>
              <a:cs typeface="Times New Roman" panose="02020603050405020304" pitchFamily="18" charset="0"/>
            </a:endParaRPr>
          </a:p>
          <a:p>
            <a:pPr marL="153035" indent="-153035" algn="just"/>
            <a:r>
              <a:rPr lang="ja-JP" altLang="ja-JP" sz="2000" u="sng" kern="100" dirty="0">
                <a:effectLst/>
                <a:latin typeface="Century" panose="02040604050505020304" pitchFamily="18" charset="0"/>
                <a:ea typeface="ＭＳ 明朝" panose="02020609040205080304" pitchFamily="17" charset="-128"/>
                <a:cs typeface="Times New Roman" panose="02020603050405020304" pitchFamily="18" charset="0"/>
              </a:rPr>
              <a:t>（誤解を生じさせてしまっている）ことも考えられます</a:t>
            </a:r>
            <a:r>
              <a:rPr lang="ja-JP" altLang="ja-JP" sz="2000" kern="100" dirty="0">
                <a:effectLst/>
                <a:latin typeface="Century" panose="02040604050505020304" pitchFamily="18" charset="0"/>
                <a:ea typeface="ＭＳ 明朝" panose="02020609040205080304" pitchFamily="17" charset="-128"/>
                <a:cs typeface="Times New Roman" panose="02020603050405020304" pitchFamily="18" charset="0"/>
              </a:rPr>
              <a:t>。</a:t>
            </a:r>
            <a:endParaRPr lang="en-US" altLang="ja-JP" sz="2000" kern="100" dirty="0">
              <a:latin typeface="Century" panose="02040604050505020304" pitchFamily="18" charset="0"/>
              <a:ea typeface="ＭＳ 明朝" panose="02020609040205080304" pitchFamily="17" charset="-128"/>
              <a:cs typeface="Times New Roman" panose="02020603050405020304" pitchFamily="18" charset="0"/>
            </a:endParaRPr>
          </a:p>
          <a:p>
            <a:pPr marL="153035" indent="-153035" algn="just"/>
            <a:r>
              <a:rPr lang="ja-JP" altLang="en-US" sz="2000" kern="100" dirty="0">
                <a:effectLst/>
                <a:latin typeface="Century" panose="02040604050505020304" pitchFamily="18" charset="0"/>
                <a:ea typeface="ＭＳ 明朝" panose="02020609040205080304" pitchFamily="17" charset="-128"/>
                <a:cs typeface="Times New Roman" panose="02020603050405020304" pitchFamily="18" charset="0"/>
              </a:rPr>
              <a:t>　</a:t>
            </a:r>
            <a:r>
              <a:rPr lang="ja-JP" altLang="ja-JP" sz="2000" kern="100" dirty="0">
                <a:effectLst/>
                <a:latin typeface="Century" panose="02040604050505020304" pitchFamily="18" charset="0"/>
                <a:ea typeface="ＭＳ 明朝" panose="02020609040205080304" pitchFamily="17" charset="-128"/>
                <a:cs typeface="Times New Roman" panose="02020603050405020304" pitchFamily="18" charset="0"/>
              </a:rPr>
              <a:t>このような場合が想定される以上、医療者側では、ペイハラ患者・家族の立場に立った対応も検討</a:t>
            </a:r>
            <a:endParaRPr lang="en-US" alt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marL="153035" indent="-153035" algn="just"/>
            <a:r>
              <a:rPr lang="ja-JP" altLang="ja-JP" sz="2000" kern="100" dirty="0">
                <a:effectLst/>
                <a:latin typeface="Century" panose="02040604050505020304" pitchFamily="18" charset="0"/>
                <a:ea typeface="ＭＳ 明朝" panose="02020609040205080304" pitchFamily="17" charset="-128"/>
                <a:cs typeface="Times New Roman" panose="02020603050405020304" pitchFamily="18" charset="0"/>
              </a:rPr>
              <a:t>すべきであるといえます。</a:t>
            </a:r>
            <a:endParaRPr lang="en-US" altLang="ja-JP" sz="2000" b="1" kern="100" dirty="0">
              <a:latin typeface="ＭＳ 明朝" panose="02020609040205080304" pitchFamily="17" charset="-128"/>
              <a:ea typeface="ＭＳ 明朝" panose="02020609040205080304" pitchFamily="17" charset="-128"/>
              <a:cs typeface="Times New Roman" panose="02020603050405020304" pitchFamily="18" charset="0"/>
            </a:endParaRPr>
          </a:p>
          <a:p>
            <a:pPr marL="153035" indent="-153035" algn="just"/>
            <a:r>
              <a:rPr lang="ja-JP" altLang="en-US" sz="2000" b="1" kern="100" dirty="0">
                <a:latin typeface="ＭＳ 明朝" panose="02020609040205080304" pitchFamily="17" charset="-128"/>
                <a:ea typeface="ＭＳ 明朝" panose="02020609040205080304" pitchFamily="17" charset="-128"/>
                <a:cs typeface="Times New Roman" panose="02020603050405020304" pitchFamily="18" charset="0"/>
              </a:rPr>
              <a:t>　　　　</a:t>
            </a:r>
            <a:endParaRPr lang="en-US" altLang="ja-JP" sz="2000" b="1" kern="100" dirty="0">
              <a:latin typeface="ＭＳ 明朝" panose="02020609040205080304" pitchFamily="17" charset="-128"/>
              <a:ea typeface="ＭＳ 明朝" panose="02020609040205080304" pitchFamily="17" charset="-128"/>
              <a:cs typeface="Times New Roman" panose="02020603050405020304" pitchFamily="18" charset="0"/>
            </a:endParaRPr>
          </a:p>
          <a:p>
            <a:pPr marL="153035" indent="-153035" algn="just"/>
            <a:r>
              <a:rPr lang="ja-JP" altLang="en-US" sz="2000" b="1" kern="100" dirty="0">
                <a:effectLst>
                  <a:outerShdw blurRad="38100" dist="38100" dir="2700000" algn="tl">
                    <a:srgbClr val="000000">
                      <a:alpha val="43137"/>
                    </a:srgbClr>
                  </a:outerShdw>
                </a:effectLst>
                <a:latin typeface="Century" panose="02040604050505020304" pitchFamily="18" charset="0"/>
                <a:ea typeface="ＭＳ 明朝" panose="02020609040205080304" pitchFamily="17" charset="-128"/>
                <a:cs typeface="Times New Roman" panose="02020603050405020304" pitchFamily="18" charset="0"/>
              </a:rPr>
              <a:t>　　　　</a:t>
            </a:r>
            <a:r>
              <a:rPr lang="ja-JP" altLang="ja-JP" sz="2000" b="1" kern="100" dirty="0">
                <a:effectLst>
                  <a:outerShdw blurRad="38100" dist="38100" dir="2700000" algn="tl">
                    <a:srgbClr val="000000">
                      <a:alpha val="43137"/>
                    </a:srgbClr>
                  </a:outerShdw>
                </a:effectLst>
                <a:highlight>
                  <a:srgbClr val="FFFF00"/>
                </a:highlight>
                <a:latin typeface="Century" panose="02040604050505020304" pitchFamily="18" charset="0"/>
                <a:ea typeface="ＭＳ 明朝" panose="02020609040205080304" pitchFamily="17" charset="-128"/>
                <a:cs typeface="Times New Roman" panose="02020603050405020304" pitchFamily="18" charset="0"/>
              </a:rPr>
              <a:t>❶　ペイハラ患者・家族の立場に立った援助をするために、</a:t>
            </a:r>
            <a:r>
              <a:rPr lang="ja-JP" altLang="ja-JP" sz="2000" b="1" u="sng" kern="100" dirty="0">
                <a:effectLst>
                  <a:outerShdw blurRad="38100" dist="38100" dir="2700000" algn="tl">
                    <a:srgbClr val="000000">
                      <a:alpha val="43137"/>
                    </a:srgbClr>
                  </a:outerShdw>
                </a:effectLst>
                <a:highlight>
                  <a:srgbClr val="FFFF00"/>
                </a:highlight>
                <a:latin typeface="Century" panose="02040604050505020304" pitchFamily="18" charset="0"/>
                <a:ea typeface="ＭＳ 明朝" panose="02020609040205080304" pitchFamily="17" charset="-128"/>
                <a:cs typeface="Times New Roman" panose="02020603050405020304" pitchFamily="18" charset="0"/>
              </a:rPr>
              <a:t>病院内に「患者・家族相談（支</a:t>
            </a:r>
            <a:endParaRPr lang="en-US" altLang="ja-JP" sz="2000" b="1" u="sng" kern="100" dirty="0">
              <a:effectLst>
                <a:outerShdw blurRad="38100" dist="38100" dir="2700000" algn="tl">
                  <a:srgbClr val="000000">
                    <a:alpha val="43137"/>
                  </a:srgbClr>
                </a:outerShdw>
              </a:effectLst>
              <a:highlight>
                <a:srgbClr val="FFFF00"/>
              </a:highlight>
              <a:latin typeface="Century" panose="02040604050505020304" pitchFamily="18" charset="0"/>
              <a:ea typeface="ＭＳ 明朝" panose="02020609040205080304" pitchFamily="17" charset="-128"/>
              <a:cs typeface="Times New Roman" panose="02020603050405020304" pitchFamily="18" charset="0"/>
            </a:endParaRPr>
          </a:p>
          <a:p>
            <a:pPr marL="153035" indent="-153035" algn="just"/>
            <a:r>
              <a:rPr lang="ja-JP" altLang="en-US" sz="2000" b="1" kern="100" dirty="0">
                <a:effectLst>
                  <a:outerShdw blurRad="38100" dist="38100" dir="2700000" algn="tl">
                    <a:srgbClr val="000000">
                      <a:alpha val="43137"/>
                    </a:srgbClr>
                  </a:outerShdw>
                </a:effectLst>
                <a:latin typeface="Century" panose="02040604050505020304" pitchFamily="18" charset="0"/>
                <a:ea typeface="ＭＳ 明朝" panose="02020609040205080304" pitchFamily="17" charset="-128"/>
                <a:cs typeface="Times New Roman" panose="02020603050405020304" pitchFamily="18" charset="0"/>
              </a:rPr>
              <a:t>　　　　　</a:t>
            </a:r>
            <a:r>
              <a:rPr lang="ja-JP" altLang="ja-JP" sz="2000" b="1" u="sng" kern="100" dirty="0">
                <a:effectLst>
                  <a:outerShdw blurRad="38100" dist="38100" dir="2700000" algn="tl">
                    <a:srgbClr val="000000">
                      <a:alpha val="43137"/>
                    </a:srgbClr>
                  </a:outerShdw>
                </a:effectLst>
                <a:highlight>
                  <a:srgbClr val="FFFF00"/>
                </a:highlight>
                <a:latin typeface="Century" panose="02040604050505020304" pitchFamily="18" charset="0"/>
                <a:ea typeface="ＭＳ 明朝" panose="02020609040205080304" pitchFamily="17" charset="-128"/>
                <a:cs typeface="Times New Roman" panose="02020603050405020304" pitchFamily="18" charset="0"/>
              </a:rPr>
              <a:t>援）室」などを設ける</a:t>
            </a:r>
            <a:r>
              <a:rPr lang="ja-JP" altLang="ja-JP" sz="2000" b="1" kern="100" dirty="0">
                <a:effectLst>
                  <a:outerShdw blurRad="38100" dist="38100" dir="2700000" algn="tl">
                    <a:srgbClr val="000000">
                      <a:alpha val="43137"/>
                    </a:srgbClr>
                  </a:outerShdw>
                </a:effectLst>
                <a:highlight>
                  <a:srgbClr val="FFFF00"/>
                </a:highlight>
                <a:latin typeface="Century" panose="02040604050505020304" pitchFamily="18" charset="0"/>
                <a:ea typeface="ＭＳ 明朝" panose="02020609040205080304" pitchFamily="17" charset="-128"/>
                <a:cs typeface="Times New Roman" panose="02020603050405020304" pitchFamily="18" charset="0"/>
              </a:rPr>
              <a:t>こと（医療安全推進室等との併設も検討に値します）。</a:t>
            </a:r>
            <a:endParaRPr lang="ja-JP" altLang="ja-JP" sz="2000" kern="100" dirty="0">
              <a:effectLst>
                <a:outerShdw blurRad="38100" dist="38100" dir="2700000" algn="tl">
                  <a:srgbClr val="000000">
                    <a:alpha val="43137"/>
                  </a:srgbClr>
                </a:outerShdw>
              </a:effectLst>
              <a:highlight>
                <a:srgbClr val="FFFF00"/>
              </a:highlight>
              <a:latin typeface="Century" panose="02040604050505020304" pitchFamily="18" charset="0"/>
              <a:ea typeface="ＭＳ 明朝" panose="02020609040205080304" pitchFamily="17" charset="-128"/>
              <a:cs typeface="Times New Roman" panose="02020603050405020304" pitchFamily="18" charset="0"/>
            </a:endParaRPr>
          </a:p>
          <a:p>
            <a:pPr marL="153035" indent="-153035" algn="just"/>
            <a:r>
              <a:rPr lang="ja-JP" altLang="en-US" sz="2000" b="1" kern="100" dirty="0">
                <a:effectLst>
                  <a:outerShdw blurRad="38100" dist="38100" dir="2700000" algn="tl">
                    <a:srgbClr val="000000">
                      <a:alpha val="43137"/>
                    </a:srgbClr>
                  </a:outerShdw>
                </a:effectLst>
                <a:latin typeface="Century" panose="02040604050505020304" pitchFamily="18" charset="0"/>
                <a:ea typeface="ＭＳ 明朝" panose="02020609040205080304" pitchFamily="17" charset="-128"/>
                <a:cs typeface="Times New Roman" panose="02020603050405020304" pitchFamily="18" charset="0"/>
              </a:rPr>
              <a:t>　　　　</a:t>
            </a:r>
            <a:r>
              <a:rPr lang="ja-JP" altLang="ja-JP" sz="2000" b="1" kern="100" dirty="0">
                <a:effectLst>
                  <a:outerShdw blurRad="38100" dist="38100" dir="2700000" algn="tl">
                    <a:srgbClr val="000000">
                      <a:alpha val="43137"/>
                    </a:srgbClr>
                  </a:outerShdw>
                </a:effectLst>
                <a:highlight>
                  <a:srgbClr val="FFFF00"/>
                </a:highlight>
                <a:latin typeface="Century" panose="02040604050505020304" pitchFamily="18" charset="0"/>
                <a:ea typeface="ＭＳ 明朝" panose="02020609040205080304" pitchFamily="17" charset="-128"/>
                <a:cs typeface="Times New Roman" panose="02020603050405020304" pitchFamily="18" charset="0"/>
              </a:rPr>
              <a:t>❷　</a:t>
            </a:r>
            <a:r>
              <a:rPr lang="ja-JP" altLang="ja-JP" sz="2000" b="1" u="sng" kern="100" dirty="0">
                <a:effectLst>
                  <a:outerShdw blurRad="38100" dist="38100" dir="2700000" algn="tl">
                    <a:srgbClr val="000000">
                      <a:alpha val="43137"/>
                    </a:srgbClr>
                  </a:outerShdw>
                </a:effectLst>
                <a:highlight>
                  <a:srgbClr val="FFFF00"/>
                </a:highlight>
                <a:latin typeface="Century" panose="02040604050505020304" pitchFamily="18" charset="0"/>
                <a:ea typeface="ＭＳ 明朝" panose="02020609040205080304" pitchFamily="17" charset="-128"/>
                <a:cs typeface="Times New Roman" panose="02020603050405020304" pitchFamily="18" charset="0"/>
              </a:rPr>
              <a:t>メディエーター資格を有する職員がいるときには、当該メディエーターによる対応も検</a:t>
            </a:r>
            <a:endParaRPr lang="en-US" altLang="ja-JP" sz="2000" b="1" u="sng" kern="100" dirty="0">
              <a:effectLst>
                <a:outerShdw blurRad="38100" dist="38100" dir="2700000" algn="tl">
                  <a:srgbClr val="000000">
                    <a:alpha val="43137"/>
                  </a:srgbClr>
                </a:outerShdw>
              </a:effectLst>
              <a:highlight>
                <a:srgbClr val="FFFF00"/>
              </a:highlight>
              <a:latin typeface="Century" panose="02040604050505020304" pitchFamily="18" charset="0"/>
              <a:ea typeface="ＭＳ 明朝" panose="02020609040205080304" pitchFamily="17" charset="-128"/>
              <a:cs typeface="Times New Roman" panose="02020603050405020304" pitchFamily="18" charset="0"/>
            </a:endParaRPr>
          </a:p>
          <a:p>
            <a:pPr marL="153035" indent="-153035" algn="just"/>
            <a:r>
              <a:rPr lang="ja-JP" altLang="en-US" sz="2000" b="1" kern="100" dirty="0">
                <a:effectLst>
                  <a:outerShdw blurRad="38100" dist="38100" dir="2700000" algn="tl">
                    <a:srgbClr val="000000">
                      <a:alpha val="43137"/>
                    </a:srgbClr>
                  </a:outerShdw>
                </a:effectLst>
                <a:latin typeface="Century" panose="02040604050505020304" pitchFamily="18" charset="0"/>
                <a:ea typeface="ＭＳ 明朝" panose="02020609040205080304" pitchFamily="17" charset="-128"/>
                <a:cs typeface="Times New Roman" panose="02020603050405020304" pitchFamily="18" charset="0"/>
              </a:rPr>
              <a:t>　　　　　</a:t>
            </a:r>
            <a:r>
              <a:rPr lang="ja-JP" altLang="ja-JP" sz="2000" b="1" u="sng" kern="100" dirty="0">
                <a:effectLst>
                  <a:outerShdw blurRad="38100" dist="38100" dir="2700000" algn="tl">
                    <a:srgbClr val="000000">
                      <a:alpha val="43137"/>
                    </a:srgbClr>
                  </a:outerShdw>
                </a:effectLst>
                <a:highlight>
                  <a:srgbClr val="FFFF00"/>
                </a:highlight>
                <a:latin typeface="Century" panose="02040604050505020304" pitchFamily="18" charset="0"/>
                <a:ea typeface="ＭＳ 明朝" panose="02020609040205080304" pitchFamily="17" charset="-128"/>
                <a:cs typeface="Times New Roman" panose="02020603050405020304" pitchFamily="18" charset="0"/>
              </a:rPr>
              <a:t>討する</a:t>
            </a:r>
            <a:r>
              <a:rPr lang="ja-JP" altLang="ja-JP" sz="2000" b="1" kern="100" dirty="0">
                <a:effectLst>
                  <a:outerShdw blurRad="38100" dist="38100" dir="2700000" algn="tl">
                    <a:srgbClr val="000000">
                      <a:alpha val="43137"/>
                    </a:srgbClr>
                  </a:outerShdw>
                </a:effectLst>
                <a:highlight>
                  <a:srgbClr val="FFFF00"/>
                </a:highlight>
                <a:latin typeface="Century" panose="02040604050505020304" pitchFamily="18" charset="0"/>
                <a:ea typeface="ＭＳ 明朝" panose="02020609040205080304" pitchFamily="17" charset="-128"/>
                <a:cs typeface="Times New Roman" panose="02020603050405020304" pitchFamily="18" charset="0"/>
              </a:rPr>
              <a:t>こと。</a:t>
            </a:r>
            <a:endParaRPr lang="ja-JP" altLang="ja-JP" sz="2000" kern="100" dirty="0">
              <a:effectLst>
                <a:outerShdw blurRad="38100" dist="38100" dir="2700000" algn="tl">
                  <a:srgbClr val="000000">
                    <a:alpha val="43137"/>
                  </a:srgbClr>
                </a:outerShdw>
              </a:effectLst>
              <a:highlight>
                <a:srgbClr val="FFFF00"/>
              </a:highlight>
              <a:latin typeface="Century" panose="02040604050505020304" pitchFamily="18" charset="0"/>
              <a:ea typeface="ＭＳ 明朝" panose="02020609040205080304" pitchFamily="17" charset="-128"/>
              <a:cs typeface="Times New Roman" panose="02020603050405020304" pitchFamily="18" charset="0"/>
            </a:endParaRPr>
          </a:p>
          <a:p>
            <a:pPr marL="153035" indent="-153035" algn="just"/>
            <a:r>
              <a:rPr lang="ja-JP" altLang="en-US" sz="2000" b="1" kern="100" dirty="0">
                <a:effectLst>
                  <a:outerShdw blurRad="38100" dist="38100" dir="2700000" algn="tl">
                    <a:srgbClr val="000000">
                      <a:alpha val="43137"/>
                    </a:srgbClr>
                  </a:outerShdw>
                </a:effectLst>
                <a:latin typeface="Century" panose="02040604050505020304" pitchFamily="18" charset="0"/>
                <a:ea typeface="ＭＳ 明朝" panose="02020609040205080304" pitchFamily="17" charset="-128"/>
                <a:cs typeface="Times New Roman" panose="02020603050405020304" pitchFamily="18" charset="0"/>
              </a:rPr>
              <a:t>　　　　</a:t>
            </a:r>
            <a:r>
              <a:rPr lang="ja-JP" altLang="ja-JP" sz="2000" b="1" kern="100" dirty="0">
                <a:effectLst>
                  <a:outerShdw blurRad="38100" dist="38100" dir="2700000" algn="tl">
                    <a:srgbClr val="000000">
                      <a:alpha val="43137"/>
                    </a:srgbClr>
                  </a:outerShdw>
                </a:effectLst>
                <a:highlight>
                  <a:srgbClr val="FFFF00"/>
                </a:highlight>
                <a:latin typeface="Century" panose="02040604050505020304" pitchFamily="18" charset="0"/>
                <a:ea typeface="ＭＳ 明朝" panose="02020609040205080304" pitchFamily="17" charset="-128"/>
                <a:cs typeface="Times New Roman" panose="02020603050405020304" pitchFamily="18" charset="0"/>
              </a:rPr>
              <a:t>❸　「患者・家族相談（支援）室」では、公平な立場で患者・家族からの意見を聴き、専門</a:t>
            </a:r>
            <a:endParaRPr lang="en-US" altLang="ja-JP" sz="2000" b="1" kern="100" dirty="0">
              <a:effectLst>
                <a:outerShdw blurRad="38100" dist="38100" dir="2700000" algn="tl">
                  <a:srgbClr val="000000">
                    <a:alpha val="43137"/>
                  </a:srgbClr>
                </a:outerShdw>
              </a:effectLst>
              <a:highlight>
                <a:srgbClr val="FFFF00"/>
              </a:highlight>
              <a:latin typeface="Century" panose="02040604050505020304" pitchFamily="18" charset="0"/>
              <a:ea typeface="ＭＳ 明朝" panose="02020609040205080304" pitchFamily="17" charset="-128"/>
              <a:cs typeface="Times New Roman" panose="02020603050405020304" pitchFamily="18" charset="0"/>
            </a:endParaRPr>
          </a:p>
          <a:p>
            <a:pPr marL="153035" indent="-153035" algn="just"/>
            <a:r>
              <a:rPr lang="ja-JP" altLang="en-US" sz="2000" b="1" kern="100" dirty="0">
                <a:effectLst>
                  <a:outerShdw blurRad="38100" dist="38100" dir="2700000" algn="tl">
                    <a:srgbClr val="000000">
                      <a:alpha val="43137"/>
                    </a:srgbClr>
                  </a:outerShdw>
                </a:effectLst>
                <a:latin typeface="Century" panose="02040604050505020304" pitchFamily="18" charset="0"/>
                <a:ea typeface="ＭＳ 明朝" panose="02020609040205080304" pitchFamily="17" charset="-128"/>
                <a:cs typeface="Times New Roman" panose="02020603050405020304" pitchFamily="18" charset="0"/>
              </a:rPr>
              <a:t>　　　　　</a:t>
            </a:r>
            <a:r>
              <a:rPr lang="ja-JP" altLang="ja-JP" sz="2000" b="1" kern="100" dirty="0">
                <a:effectLst>
                  <a:outerShdw blurRad="38100" dist="38100" dir="2700000" algn="tl">
                    <a:srgbClr val="000000">
                      <a:alpha val="43137"/>
                    </a:srgbClr>
                  </a:outerShdw>
                </a:effectLst>
                <a:highlight>
                  <a:srgbClr val="FFFF00"/>
                </a:highlight>
                <a:latin typeface="Century" panose="02040604050505020304" pitchFamily="18" charset="0"/>
                <a:ea typeface="ＭＳ 明朝" panose="02020609040205080304" pitchFamily="17" charset="-128"/>
                <a:cs typeface="Times New Roman" panose="02020603050405020304" pitchFamily="18" charset="0"/>
              </a:rPr>
              <a:t>用語をかみ砕いて説明し、ペイハラ患者・家族に誤解があれば、それを説く努力をするこ</a:t>
            </a:r>
            <a:endParaRPr lang="en-US" altLang="ja-JP" sz="2000" b="1" kern="100" dirty="0">
              <a:effectLst>
                <a:outerShdw blurRad="38100" dist="38100" dir="2700000" algn="tl">
                  <a:srgbClr val="000000">
                    <a:alpha val="43137"/>
                  </a:srgbClr>
                </a:outerShdw>
              </a:effectLst>
              <a:highlight>
                <a:srgbClr val="FFFF00"/>
              </a:highlight>
              <a:latin typeface="Century" panose="02040604050505020304" pitchFamily="18" charset="0"/>
              <a:ea typeface="ＭＳ 明朝" panose="02020609040205080304" pitchFamily="17" charset="-128"/>
              <a:cs typeface="Times New Roman" panose="02020603050405020304" pitchFamily="18" charset="0"/>
            </a:endParaRPr>
          </a:p>
          <a:p>
            <a:pPr marL="153035" indent="-153035" algn="just"/>
            <a:r>
              <a:rPr lang="ja-JP" altLang="en-US" sz="2000" b="1" kern="100" dirty="0">
                <a:effectLst>
                  <a:outerShdw blurRad="38100" dist="38100" dir="2700000" algn="tl">
                    <a:srgbClr val="000000">
                      <a:alpha val="43137"/>
                    </a:srgbClr>
                  </a:outerShdw>
                </a:effectLst>
                <a:latin typeface="Century" panose="02040604050505020304" pitchFamily="18" charset="0"/>
                <a:ea typeface="ＭＳ 明朝" panose="02020609040205080304" pitchFamily="17" charset="-128"/>
                <a:cs typeface="Times New Roman" panose="02020603050405020304" pitchFamily="18" charset="0"/>
              </a:rPr>
              <a:t>　　　　　</a:t>
            </a:r>
            <a:r>
              <a:rPr lang="ja-JP" altLang="ja-JP" sz="2000" b="1" kern="100" dirty="0">
                <a:effectLst>
                  <a:outerShdw blurRad="38100" dist="38100" dir="2700000" algn="tl">
                    <a:srgbClr val="000000">
                      <a:alpha val="43137"/>
                    </a:srgbClr>
                  </a:outerShdw>
                </a:effectLst>
                <a:highlight>
                  <a:srgbClr val="FFFF00"/>
                </a:highlight>
                <a:latin typeface="Century" panose="02040604050505020304" pitchFamily="18" charset="0"/>
                <a:ea typeface="ＭＳ 明朝" panose="02020609040205080304" pitchFamily="17" charset="-128"/>
                <a:cs typeface="Times New Roman" panose="02020603050405020304" pitchFamily="18" charset="0"/>
              </a:rPr>
              <a:t>と。</a:t>
            </a:r>
            <a:endParaRPr lang="ja-JP" altLang="ja-JP" sz="2000" kern="100" dirty="0">
              <a:effectLst>
                <a:outerShdw blurRad="38100" dist="38100" dir="2700000" algn="tl">
                  <a:srgbClr val="000000">
                    <a:alpha val="43137"/>
                  </a:srgbClr>
                </a:outerShdw>
              </a:effectLst>
              <a:highlight>
                <a:srgbClr val="FFFF00"/>
              </a:highlight>
              <a:latin typeface="Century" panose="02040604050505020304" pitchFamily="18" charset="0"/>
              <a:ea typeface="ＭＳ 明朝" panose="02020609040205080304" pitchFamily="17" charset="-128"/>
              <a:cs typeface="Times New Roman" panose="02020603050405020304" pitchFamily="18" charset="0"/>
            </a:endParaRPr>
          </a:p>
          <a:p>
            <a:pPr marL="153035" indent="-153035" algn="just"/>
            <a:endParaRPr lang="en-US" altLang="ja-JP" sz="2000" b="1"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endParaRPr>
          </a:p>
          <a:p>
            <a:pPr algn="just"/>
            <a:endParaRPr lang="ja-JP" altLang="en-US" sz="2000" b="1" kern="100" dirty="0">
              <a:effectLst/>
              <a:latin typeface="ＭＳ 明朝" panose="02020609040205080304" pitchFamily="17" charset="-128"/>
              <a:ea typeface="ＭＳ 明朝" panose="02020609040205080304" pitchFamily="17" charset="-128"/>
              <a:cs typeface="Times New Roman" panose="02020603050405020304" pitchFamily="18" charset="0"/>
            </a:endParaRPr>
          </a:p>
        </p:txBody>
      </p:sp>
    </p:spTree>
    <p:extLst>
      <p:ext uri="{BB962C8B-B14F-4D97-AF65-F5344CB8AC3E}">
        <p14:creationId xmlns:p14="http://schemas.microsoft.com/office/powerpoint/2010/main" val="64009007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550F7F04-607D-59E5-09FC-1A1354B4C6F3}"/>
              </a:ext>
            </a:extLst>
          </p:cNvPr>
          <p:cNvSpPr txBox="1"/>
          <p:nvPr/>
        </p:nvSpPr>
        <p:spPr>
          <a:xfrm>
            <a:off x="176676" y="210393"/>
            <a:ext cx="11838648" cy="6863417"/>
          </a:xfrm>
          <a:prstGeom prst="rect">
            <a:avLst/>
          </a:prstGeom>
          <a:noFill/>
        </p:spPr>
        <p:txBody>
          <a:bodyPr wrap="square">
            <a:spAutoFit/>
          </a:bodyPr>
          <a:lstStyle/>
          <a:p>
            <a:pPr algn="just"/>
            <a:r>
              <a:rPr lang="ja-JP" altLang="en-US" sz="2000" b="1" kern="100" dirty="0">
                <a:solidFill>
                  <a:srgbClr val="FF00FF"/>
                </a:solidFill>
                <a:effectLst/>
                <a:latin typeface="ＭＳ 明朝" panose="02020609040205080304" pitchFamily="17" charset="-128"/>
                <a:ea typeface="ＭＳ 明朝" panose="02020609040205080304" pitchFamily="17" charset="-128"/>
                <a:cs typeface="Times New Roman" panose="02020603050405020304" pitchFamily="18" charset="0"/>
              </a:rPr>
              <a:t>№</a:t>
            </a:r>
            <a:r>
              <a:rPr lang="en-US" altLang="ja-JP" sz="2000" b="1" kern="100" dirty="0">
                <a:solidFill>
                  <a:srgbClr val="FF00FF"/>
                </a:solidFill>
                <a:latin typeface="ＭＳ 明朝" panose="02020609040205080304" pitchFamily="17" charset="-128"/>
                <a:ea typeface="ＭＳ 明朝" panose="02020609040205080304" pitchFamily="17" charset="-128"/>
                <a:cs typeface="Times New Roman" panose="02020603050405020304" pitchFamily="18" charset="0"/>
              </a:rPr>
              <a:t>56</a:t>
            </a:r>
            <a:endParaRPr lang="en-US" altLang="ja-JP" sz="2000" b="1" kern="100" dirty="0">
              <a:solidFill>
                <a:srgbClr val="FF00FF"/>
              </a:solidFill>
              <a:effectLst/>
              <a:latin typeface="ＭＳ 明朝" panose="02020609040205080304" pitchFamily="17" charset="-128"/>
              <a:ea typeface="ＭＳ 明朝" panose="02020609040205080304" pitchFamily="17" charset="-128"/>
              <a:cs typeface="Times New Roman" panose="02020603050405020304" pitchFamily="18" charset="0"/>
            </a:endParaRPr>
          </a:p>
          <a:p>
            <a:pPr algn="just"/>
            <a:r>
              <a:rPr lang="ja-JP" altLang="en-US" sz="2000" b="1" kern="100" dirty="0">
                <a:solidFill>
                  <a:srgbClr val="FF0000"/>
                </a:solidFill>
                <a:effectLst/>
                <a:latin typeface="ＭＳ 明朝" panose="02020609040205080304" pitchFamily="17" charset="-128"/>
                <a:ea typeface="ＭＳ 明朝" panose="02020609040205080304" pitchFamily="17" charset="-128"/>
                <a:cs typeface="Times New Roman" panose="02020603050405020304" pitchFamily="18" charset="0"/>
              </a:rPr>
              <a:t>　　　　　　　　</a:t>
            </a:r>
            <a:endParaRPr lang="en-US" altLang="ja-JP" sz="2000" b="1" kern="100" dirty="0">
              <a:solidFill>
                <a:srgbClr val="FF0000"/>
              </a:solidFill>
              <a:effectLst/>
              <a:latin typeface="ＭＳ 明朝" panose="02020609040205080304" pitchFamily="17" charset="-128"/>
              <a:ea typeface="ＭＳ 明朝" panose="02020609040205080304" pitchFamily="17" charset="-128"/>
              <a:cs typeface="Times New Roman" panose="02020603050405020304" pitchFamily="18" charset="0"/>
            </a:endParaRPr>
          </a:p>
          <a:p>
            <a:pPr marL="153035" indent="-153035" algn="just"/>
            <a:r>
              <a:rPr lang="ja-JP" altLang="en-US" sz="2000" b="1" kern="100" dirty="0">
                <a:latin typeface="ＭＳ 明朝" panose="02020609040205080304" pitchFamily="17" charset="-128"/>
                <a:ea typeface="ＭＳ 明朝" panose="02020609040205080304" pitchFamily="17" charset="-128"/>
                <a:cs typeface="Times New Roman" panose="02020603050405020304" pitchFamily="18" charset="0"/>
              </a:rPr>
              <a:t>　　　　</a:t>
            </a:r>
            <a:r>
              <a:rPr lang="ja-JP" altLang="ja-JP" sz="2000" b="1" kern="100" dirty="0">
                <a:effectLst>
                  <a:outerShdw blurRad="38100" dist="38100" dir="2700000" algn="tl">
                    <a:srgbClr val="000000">
                      <a:alpha val="43137"/>
                    </a:srgbClr>
                  </a:outerShdw>
                </a:effectLst>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rPr>
              <a:t>❹　相談室等の担当者がペイハラ患者・家族から事情聴取する時には、最初から音声録音を</a:t>
            </a:r>
            <a:endParaRPr lang="en-US" altLang="ja-JP" sz="2000" b="1" kern="100" dirty="0">
              <a:effectLst>
                <a:outerShdw blurRad="38100" dist="38100" dir="2700000" algn="tl">
                  <a:srgbClr val="000000">
                    <a:alpha val="43137"/>
                  </a:srgbClr>
                </a:outerShdw>
              </a:effectLst>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endParaRPr>
          </a:p>
          <a:p>
            <a:pPr marL="153035" indent="-153035" algn="just"/>
            <a:r>
              <a:rPr lang="ja-JP" altLang="en-US" sz="2000" b="1"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Times New Roman" panose="02020603050405020304" pitchFamily="18" charset="0"/>
              </a:rPr>
              <a:t>　　　　　</a:t>
            </a:r>
            <a:r>
              <a:rPr lang="ja-JP" altLang="ja-JP" sz="2000" b="1" kern="100" dirty="0">
                <a:effectLst>
                  <a:outerShdw blurRad="38100" dist="38100" dir="2700000" algn="tl">
                    <a:srgbClr val="000000">
                      <a:alpha val="43137"/>
                    </a:srgbClr>
                  </a:outerShdw>
                </a:effectLst>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rPr>
              <a:t>することは避ける等して、信頼関係を醸成させるよう努めること。</a:t>
            </a:r>
            <a:endParaRPr lang="en-US" altLang="ja-JP" sz="2000" b="1" kern="100" dirty="0">
              <a:effectLst>
                <a:outerShdw blurRad="38100" dist="38100" dir="2700000" algn="tl">
                  <a:srgbClr val="000000">
                    <a:alpha val="43137"/>
                  </a:srgbClr>
                </a:outerShdw>
              </a:effectLst>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endParaRPr>
          </a:p>
          <a:p>
            <a:pPr marL="153035" indent="-153035" algn="just"/>
            <a:endParaRPr lang="en-US" altLang="ja-JP" sz="2000" b="1" kern="100" dirty="0">
              <a:latin typeface="ＭＳ 明朝" panose="02020609040205080304" pitchFamily="17" charset="-128"/>
              <a:ea typeface="ＭＳ 明朝" panose="02020609040205080304" pitchFamily="17" charset="-128"/>
              <a:cs typeface="Times New Roman" panose="02020603050405020304" pitchFamily="18" charset="0"/>
            </a:endParaRPr>
          </a:p>
          <a:p>
            <a:pPr indent="152400" algn="just"/>
            <a:r>
              <a:rPr lang="ja-JP" altLang="ja-JP" sz="2000" u="sng" kern="100" dirty="0">
                <a:effectLst/>
                <a:latin typeface="ＭＳ 明朝" panose="02020609040205080304" pitchFamily="17" charset="-128"/>
                <a:ea typeface="ＭＳ 明朝" panose="02020609040205080304" pitchFamily="17" charset="-128"/>
                <a:cs typeface="Times New Roman" panose="02020603050405020304" pitchFamily="18" charset="0"/>
              </a:rPr>
              <a:t>ペイハラ患者・家族に対応する窓口部署（「患者・家族の相談</a:t>
            </a:r>
            <a:r>
              <a:rPr lang="en-US" altLang="ja-JP" sz="2000" u="sng" kern="100" dirty="0">
                <a:effectLst/>
                <a:latin typeface="ＭＳ 明朝" panose="02020609040205080304" pitchFamily="17" charset="-128"/>
                <a:ea typeface="ＭＳ 明朝" panose="02020609040205080304" pitchFamily="17" charset="-128"/>
                <a:cs typeface="Times New Roman" panose="02020603050405020304" pitchFamily="18" charset="0"/>
              </a:rPr>
              <a:t>(</a:t>
            </a:r>
            <a:r>
              <a:rPr lang="ja-JP" altLang="ja-JP" sz="2000" u="sng" kern="100" dirty="0">
                <a:effectLst/>
                <a:latin typeface="ＭＳ 明朝" panose="02020609040205080304" pitchFamily="17" charset="-128"/>
                <a:ea typeface="ＭＳ 明朝" panose="02020609040205080304" pitchFamily="17" charset="-128"/>
                <a:cs typeface="Times New Roman" panose="02020603050405020304" pitchFamily="18" charset="0"/>
              </a:rPr>
              <a:t>支援</a:t>
            </a:r>
            <a:r>
              <a:rPr lang="en-US" altLang="ja-JP" sz="2000" u="sng" kern="100" dirty="0">
                <a:effectLst/>
                <a:latin typeface="ＭＳ 明朝" panose="02020609040205080304" pitchFamily="17" charset="-128"/>
                <a:ea typeface="ＭＳ 明朝" panose="02020609040205080304" pitchFamily="17" charset="-128"/>
                <a:cs typeface="Times New Roman" panose="02020603050405020304" pitchFamily="18" charset="0"/>
              </a:rPr>
              <a:t>)</a:t>
            </a:r>
            <a:r>
              <a:rPr lang="ja-JP" altLang="ja-JP" sz="2000" u="sng" kern="100" dirty="0">
                <a:effectLst/>
                <a:latin typeface="ＭＳ 明朝" panose="02020609040205080304" pitchFamily="17" charset="-128"/>
                <a:ea typeface="ＭＳ 明朝" panose="02020609040205080304" pitchFamily="17" charset="-128"/>
                <a:cs typeface="Times New Roman" panose="02020603050405020304" pitchFamily="18" charset="0"/>
              </a:rPr>
              <a:t>室」など）を創設したからといって、ペイハラ患者・家族への対応を全てそこに任せることは当該窓口部署の職員を疲弊させる</a:t>
            </a:r>
            <a:r>
              <a:rPr lang="ja-JP"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rPr>
              <a:t>ことになりかねません。</a:t>
            </a:r>
            <a:endParaRPr lang="en-US"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indent="152400" algn="just"/>
            <a:r>
              <a:rPr lang="ja-JP" altLang="ja-JP" sz="2000" u="sng" kern="100" dirty="0">
                <a:effectLst/>
                <a:latin typeface="ＭＳ 明朝" panose="02020609040205080304" pitchFamily="17" charset="-128"/>
                <a:ea typeface="ＭＳ 明朝" panose="02020609040205080304" pitchFamily="17" charset="-128"/>
                <a:cs typeface="Times New Roman" panose="02020603050405020304" pitchFamily="18" charset="0"/>
              </a:rPr>
              <a:t>ペイハラ患者・家族への対応は、それを惹起させた部署（受付、外来、病棟などの原因発生部署）にも責任があり、原因発生部署は、当該窓口部署（患者・家族の相談室）に協力して解決を図る責任があること認識しなければなりません</a:t>
            </a:r>
            <a:r>
              <a:rPr lang="ja-JP"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rPr>
              <a:t>。</a:t>
            </a:r>
            <a:endParaRPr lang="en-US"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indent="152400" algn="just"/>
            <a:r>
              <a:rPr lang="ja-JP"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rPr>
              <a:t>病院の管理職等幹部は、</a:t>
            </a:r>
            <a:r>
              <a:rPr lang="ja-JP" altLang="ja-JP" sz="2000" u="sng" kern="100" dirty="0">
                <a:effectLst/>
                <a:latin typeface="ＭＳ 明朝" panose="02020609040205080304" pitchFamily="17" charset="-128"/>
                <a:ea typeface="ＭＳ 明朝" panose="02020609040205080304" pitchFamily="17" charset="-128"/>
                <a:cs typeface="Times New Roman" panose="02020603050405020304" pitchFamily="18" charset="0"/>
              </a:rPr>
              <a:t>原因発生部署の当該窓口部署に対する協力なしに当該ペイハラ紛争が解決しないことを明らかにし、そのことを前提とした原因発生部署に対する適切な指導を行うべき</a:t>
            </a:r>
            <a:r>
              <a:rPr lang="ja-JP"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rPr>
              <a:t>であるといえます。</a:t>
            </a:r>
            <a:endParaRPr lang="en-US"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indent="152400" algn="just"/>
            <a:endParaRPr lang="ja-JP"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algn="just"/>
            <a:r>
              <a:rPr lang="ja-JP"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rPr>
              <a:t>　</a:t>
            </a:r>
            <a:r>
              <a:rPr lang="ja-JP" altLang="ja-JP" sz="2000" u="sng" kern="100" dirty="0">
                <a:effectLst/>
                <a:latin typeface="ＭＳ 明朝" panose="02020609040205080304" pitchFamily="17" charset="-128"/>
                <a:ea typeface="ＭＳ 明朝" panose="02020609040205080304" pitchFamily="17" charset="-128"/>
                <a:cs typeface="Times New Roman" panose="02020603050405020304" pitchFamily="18" charset="0"/>
              </a:rPr>
              <a:t>“医療事故に対する医療安全部門”と“ペイハラに対応する患者・家族相談対応部門”とはその線引きが困難であることが多い</a:t>
            </a:r>
            <a:r>
              <a:rPr lang="ja-JP"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rPr>
              <a:t>ことから、その部門間のセクショナリズムを解き放ち、一体として各事案に対応した方が効率的な成果につながるものと思われます。</a:t>
            </a:r>
            <a:endParaRPr lang="en-US"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algn="just"/>
            <a:r>
              <a:rPr lang="ja-JP" altLang="en-US" sz="2000" kern="100" dirty="0">
                <a:latin typeface="ＭＳ 明朝" panose="02020609040205080304" pitchFamily="17" charset="-128"/>
                <a:ea typeface="ＭＳ 明朝" panose="02020609040205080304" pitchFamily="17" charset="-128"/>
                <a:cs typeface="Times New Roman" panose="02020603050405020304" pitchFamily="18" charset="0"/>
              </a:rPr>
              <a:t>　</a:t>
            </a:r>
            <a:r>
              <a:rPr lang="ja-JP"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rPr>
              <a:t>例えば、病院によっては、医療安全推進室と患者・家族支援室とが一つの部署として稼働し、医療事故にもペイハラにもそれらを区別することなく対応しているようです。</a:t>
            </a:r>
          </a:p>
          <a:p>
            <a:pPr marL="153035" indent="-153035" algn="just"/>
            <a:endParaRPr lang="en-US" altLang="ja-JP" sz="2000" b="1" kern="100" dirty="0">
              <a:latin typeface="ＭＳ 明朝" panose="02020609040205080304" pitchFamily="17" charset="-128"/>
              <a:ea typeface="ＭＳ 明朝" panose="02020609040205080304" pitchFamily="17" charset="-128"/>
              <a:cs typeface="Times New Roman" panose="02020603050405020304" pitchFamily="18" charset="0"/>
            </a:endParaRPr>
          </a:p>
          <a:p>
            <a:pPr algn="just"/>
            <a:endParaRPr lang="ja-JP" altLang="en-US" sz="2000" b="1" kern="100" dirty="0">
              <a:effectLst/>
              <a:latin typeface="ＭＳ 明朝" panose="02020609040205080304" pitchFamily="17" charset="-128"/>
              <a:ea typeface="ＭＳ 明朝" panose="02020609040205080304" pitchFamily="17" charset="-128"/>
              <a:cs typeface="Times New Roman" panose="02020603050405020304" pitchFamily="18" charset="0"/>
            </a:endParaRPr>
          </a:p>
        </p:txBody>
      </p:sp>
    </p:spTree>
    <p:extLst>
      <p:ext uri="{BB962C8B-B14F-4D97-AF65-F5344CB8AC3E}">
        <p14:creationId xmlns:p14="http://schemas.microsoft.com/office/powerpoint/2010/main" val="298169053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396BDA0A-042E-EB44-C8AE-F40F5180D08B}"/>
              </a:ext>
            </a:extLst>
          </p:cNvPr>
          <p:cNvSpPr txBox="1"/>
          <p:nvPr/>
        </p:nvSpPr>
        <p:spPr>
          <a:xfrm>
            <a:off x="3777673" y="2292927"/>
            <a:ext cx="2780145" cy="1015663"/>
          </a:xfrm>
          <a:prstGeom prst="rect">
            <a:avLst/>
          </a:prstGeom>
          <a:noFill/>
        </p:spPr>
        <p:txBody>
          <a:bodyPr wrap="square" rtlCol="0">
            <a:spAutoFit/>
          </a:bodyPr>
          <a:lstStyle/>
          <a:p>
            <a:r>
              <a:rPr kumimoji="1" lang="ja-JP" altLang="en-US" sz="6000" dirty="0"/>
              <a:t>おわり</a:t>
            </a:r>
          </a:p>
        </p:txBody>
      </p:sp>
      <p:sp>
        <p:nvSpPr>
          <p:cNvPr id="6" name="テキスト ボックス 5">
            <a:extLst>
              <a:ext uri="{FF2B5EF4-FFF2-40B4-BE49-F238E27FC236}">
                <a16:creationId xmlns:a16="http://schemas.microsoft.com/office/drawing/2014/main" id="{A1DD83F8-4CE0-FC5E-5FCF-5EC63E6FE9EE}"/>
              </a:ext>
            </a:extLst>
          </p:cNvPr>
          <p:cNvSpPr txBox="1"/>
          <p:nvPr/>
        </p:nvSpPr>
        <p:spPr>
          <a:xfrm>
            <a:off x="3315854" y="3549411"/>
            <a:ext cx="3823855" cy="369332"/>
          </a:xfrm>
          <a:prstGeom prst="rect">
            <a:avLst/>
          </a:prstGeom>
          <a:noFill/>
        </p:spPr>
        <p:txBody>
          <a:bodyPr wrap="square" rtlCol="0">
            <a:spAutoFit/>
          </a:bodyPr>
          <a:lstStyle/>
          <a:p>
            <a:r>
              <a:rPr kumimoji="1" lang="ja-JP" altLang="en-US" dirty="0"/>
              <a:t>ご清聴、ありがとうございました。</a:t>
            </a:r>
          </a:p>
        </p:txBody>
      </p:sp>
    </p:spTree>
    <p:extLst>
      <p:ext uri="{BB962C8B-B14F-4D97-AF65-F5344CB8AC3E}">
        <p14:creationId xmlns:p14="http://schemas.microsoft.com/office/powerpoint/2010/main" val="33181919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550F7F04-607D-59E5-09FC-1A1354B4C6F3}"/>
              </a:ext>
            </a:extLst>
          </p:cNvPr>
          <p:cNvSpPr txBox="1"/>
          <p:nvPr/>
        </p:nvSpPr>
        <p:spPr>
          <a:xfrm>
            <a:off x="176676" y="243512"/>
            <a:ext cx="11838648" cy="6370975"/>
          </a:xfrm>
          <a:prstGeom prst="rect">
            <a:avLst/>
          </a:prstGeom>
          <a:noFill/>
        </p:spPr>
        <p:txBody>
          <a:bodyPr wrap="square">
            <a:spAutoFit/>
          </a:bodyPr>
          <a:lstStyle/>
          <a:p>
            <a:pPr algn="just"/>
            <a:r>
              <a:rPr lang="ja-JP" altLang="ja-JP" sz="2000" b="1" kern="100" dirty="0">
                <a:solidFill>
                  <a:srgbClr val="FF00FF"/>
                </a:solidFill>
                <a:effectLst/>
                <a:latin typeface="ＭＳ 明朝" panose="02020609040205080304" pitchFamily="17" charset="-128"/>
                <a:ea typeface="ＭＳ 明朝" panose="02020609040205080304" pitchFamily="17" charset="-128"/>
                <a:cs typeface="Times New Roman" panose="02020603050405020304" pitchFamily="18" charset="0"/>
              </a:rPr>
              <a:t>№</a:t>
            </a:r>
            <a:r>
              <a:rPr lang="en-US" altLang="ja-JP" sz="2000" b="1" kern="100" dirty="0">
                <a:solidFill>
                  <a:srgbClr val="FF00FF"/>
                </a:solidFill>
                <a:effectLst/>
                <a:latin typeface="ＭＳ 明朝" panose="02020609040205080304" pitchFamily="17" charset="-128"/>
                <a:ea typeface="ＭＳ 明朝" panose="02020609040205080304" pitchFamily="17" charset="-128"/>
                <a:cs typeface="Times New Roman" panose="02020603050405020304" pitchFamily="18" charset="0"/>
              </a:rPr>
              <a:t>5</a:t>
            </a:r>
            <a:endParaRPr lang="ja-JP" altLang="ja-JP" sz="2000" kern="100" dirty="0">
              <a:solidFill>
                <a:srgbClr val="FF00FF"/>
              </a:solidFill>
              <a:effectLst/>
              <a:latin typeface="ＭＳ 明朝" panose="02020609040205080304" pitchFamily="17" charset="-128"/>
              <a:ea typeface="ＭＳ 明朝" panose="02020609040205080304" pitchFamily="17" charset="-128"/>
              <a:cs typeface="Times New Roman" panose="02020603050405020304" pitchFamily="18" charset="0"/>
            </a:endParaRPr>
          </a:p>
          <a:p>
            <a:pPr algn="just"/>
            <a:r>
              <a:rPr lang="en-US" altLang="ja-JP" sz="2000" b="1" kern="100" dirty="0">
                <a:solidFill>
                  <a:srgbClr val="FF0000"/>
                </a:solidFill>
                <a:effectLst/>
                <a:latin typeface="ＭＳ 明朝" panose="02020609040205080304" pitchFamily="17" charset="-128"/>
                <a:ea typeface="ＭＳ 明朝" panose="02020609040205080304" pitchFamily="17" charset="-128"/>
                <a:cs typeface="Times New Roman" panose="02020603050405020304" pitchFamily="18" charset="0"/>
              </a:rPr>
              <a:t> </a:t>
            </a:r>
            <a:endParaRPr lang="en-US" altLang="ja-JP" sz="2000" kern="100" dirty="0">
              <a:solidFill>
                <a:srgbClr val="FF0000"/>
              </a:solidFill>
              <a:latin typeface="ＭＳ 明朝" panose="02020609040205080304" pitchFamily="17" charset="-128"/>
              <a:ea typeface="ＭＳ 明朝" panose="02020609040205080304" pitchFamily="17" charset="-128"/>
              <a:cs typeface="Times New Roman" panose="02020603050405020304" pitchFamily="18" charset="0"/>
            </a:endParaRPr>
          </a:p>
          <a:p>
            <a:pPr algn="just"/>
            <a:r>
              <a:rPr lang="ja-JP" altLang="ja-JP" sz="2400" b="1" kern="100" dirty="0">
                <a:effectLst/>
                <a:highlight>
                  <a:srgbClr val="FFFF00"/>
                </a:highlight>
                <a:latin typeface="ＭＳ 明朝" panose="02020609040205080304" pitchFamily="17" charset="-128"/>
                <a:ea typeface="ＭＳ 明朝" panose="02020609040205080304" pitchFamily="17" charset="-128"/>
                <a:cs typeface="Courier New" panose="02070309020205020404" pitchFamily="49" charset="0"/>
              </a:rPr>
              <a:t>第</a:t>
            </a:r>
            <a:r>
              <a:rPr lang="ja-JP" altLang="en-US" sz="2400" b="1" kern="100" dirty="0">
                <a:effectLst/>
                <a:highlight>
                  <a:srgbClr val="FFFF00"/>
                </a:highlight>
                <a:latin typeface="ＭＳ 明朝" panose="02020609040205080304" pitchFamily="17" charset="-128"/>
                <a:ea typeface="ＭＳ 明朝" panose="02020609040205080304" pitchFamily="17" charset="-128"/>
                <a:cs typeface="Courier New" panose="02070309020205020404" pitchFamily="49" charset="0"/>
              </a:rPr>
              <a:t>１</a:t>
            </a:r>
            <a:r>
              <a:rPr lang="ja-JP" altLang="ja-JP" sz="2400" b="1" kern="100" dirty="0">
                <a:effectLst/>
                <a:highlight>
                  <a:srgbClr val="FFFF00"/>
                </a:highlight>
                <a:latin typeface="ＭＳ 明朝" panose="02020609040205080304" pitchFamily="17" charset="-128"/>
                <a:ea typeface="ＭＳ 明朝" panose="02020609040205080304" pitchFamily="17" charset="-128"/>
                <a:cs typeface="Courier New" panose="02070309020205020404" pitchFamily="49" charset="0"/>
              </a:rPr>
              <a:t>　Ａ病院の医療安全管理委員会で学んだペイハラ対処法（患者・家族との向き合</a:t>
            </a:r>
            <a:endParaRPr lang="en-US" altLang="ja-JP" sz="2400" b="1" kern="100" dirty="0">
              <a:effectLst/>
              <a:highlight>
                <a:srgbClr val="FFFF00"/>
              </a:highlight>
              <a:latin typeface="ＭＳ 明朝" panose="02020609040205080304" pitchFamily="17" charset="-128"/>
              <a:ea typeface="ＭＳ 明朝" panose="02020609040205080304" pitchFamily="17" charset="-128"/>
              <a:cs typeface="Courier New" panose="02070309020205020404" pitchFamily="49" charset="0"/>
            </a:endParaRPr>
          </a:p>
          <a:p>
            <a:pPr algn="just"/>
            <a:r>
              <a:rPr lang="ja-JP" altLang="en-US" sz="2400" b="1" kern="100" dirty="0">
                <a:highlight>
                  <a:srgbClr val="FFFF00"/>
                </a:highlight>
                <a:latin typeface="ＭＳ 明朝" panose="02020609040205080304" pitchFamily="17" charset="-128"/>
                <a:ea typeface="ＭＳ 明朝" panose="02020609040205080304" pitchFamily="17" charset="-128"/>
                <a:cs typeface="Courier New" panose="02070309020205020404" pitchFamily="49" charset="0"/>
              </a:rPr>
              <a:t>　　</a:t>
            </a:r>
            <a:r>
              <a:rPr lang="ja-JP" altLang="ja-JP" sz="2400" b="1" kern="100" dirty="0">
                <a:effectLst/>
                <a:highlight>
                  <a:srgbClr val="FFFF00"/>
                </a:highlight>
                <a:latin typeface="ＭＳ 明朝" panose="02020609040205080304" pitchFamily="17" charset="-128"/>
                <a:ea typeface="ＭＳ 明朝" panose="02020609040205080304" pitchFamily="17" charset="-128"/>
                <a:cs typeface="Courier New" panose="02070309020205020404" pitchFamily="49" charset="0"/>
              </a:rPr>
              <a:t>い方）</a:t>
            </a:r>
            <a:endParaRPr lang="ja-JP" altLang="ja-JP" sz="2400" kern="100" dirty="0">
              <a:effectLst/>
              <a:highlight>
                <a:srgbClr val="FFFF00"/>
              </a:highlight>
              <a:latin typeface="ＭＳ 明朝" panose="02020609040205080304" pitchFamily="17" charset="-128"/>
              <a:ea typeface="ＭＳ 明朝" panose="02020609040205080304" pitchFamily="17" charset="-128"/>
              <a:cs typeface="Courier New" panose="02070309020205020404" pitchFamily="49" charset="0"/>
            </a:endParaRPr>
          </a:p>
          <a:p>
            <a:r>
              <a:rPr lang="en-US" altLang="ja-JP" sz="2000" b="1" kern="100" dirty="0">
                <a:effectLst/>
                <a:latin typeface="ＭＳ 明朝" panose="02020609040205080304" pitchFamily="17" charset="-128"/>
                <a:ea typeface="ＭＳ 明朝" panose="02020609040205080304" pitchFamily="17" charset="-128"/>
                <a:cs typeface="Courier New" panose="02070309020205020404" pitchFamily="49" charset="0"/>
              </a:rPr>
              <a:t> </a:t>
            </a:r>
            <a:endParaRPr lang="en-US" altLang="ja-JP" sz="2000" kern="100" dirty="0">
              <a:latin typeface="ＭＳ 明朝" panose="02020609040205080304" pitchFamily="17" charset="-128"/>
              <a:ea typeface="ＭＳ 明朝" panose="02020609040205080304" pitchFamily="17" charset="-128"/>
              <a:cs typeface="Courier New" panose="02070309020205020404" pitchFamily="49" charset="0"/>
            </a:endParaRPr>
          </a:p>
          <a:p>
            <a:r>
              <a:rPr lang="ja-JP" altLang="en-US" sz="2000" b="1" kern="100" dirty="0">
                <a:effectLst/>
                <a:latin typeface="ＭＳ 明朝" panose="02020609040205080304" pitchFamily="17" charset="-128"/>
                <a:ea typeface="ＭＳ 明朝" panose="02020609040205080304" pitchFamily="17" charset="-128"/>
                <a:cs typeface="Courier New" panose="02070309020205020404" pitchFamily="49" charset="0"/>
              </a:rPr>
              <a:t>　</a:t>
            </a:r>
            <a:r>
              <a:rPr lang="ja-JP" altLang="ja-JP" sz="2000" b="1" kern="100" dirty="0">
                <a:effectLst/>
                <a:latin typeface="ＭＳ 明朝" panose="02020609040205080304" pitchFamily="17" charset="-128"/>
                <a:ea typeface="ＭＳ 明朝" panose="02020609040205080304" pitchFamily="17" charset="-128"/>
                <a:cs typeface="Courier New" panose="02070309020205020404" pitchFamily="49" charset="0"/>
              </a:rPr>
              <a:t>１　医療の現実を知って（患者家族と医療者の）双方の考え方を理解できるようになったこと　</a:t>
            </a:r>
            <a:endParaRPr lang="en-US" altLang="ja-JP" sz="2000" b="1" kern="100" dirty="0">
              <a:latin typeface="ＭＳ 明朝" panose="02020609040205080304" pitchFamily="17" charset="-128"/>
              <a:ea typeface="ＭＳ 明朝" panose="02020609040205080304" pitchFamily="17" charset="-128"/>
              <a:cs typeface="Courier New" panose="02070309020205020404" pitchFamily="49" charset="0"/>
            </a:endParaRPr>
          </a:p>
          <a:p>
            <a:endParaRPr lang="en-US" altLang="ja-JP" sz="2000" kern="100" dirty="0">
              <a:effectLst/>
              <a:latin typeface="ＭＳ 明朝" panose="02020609040205080304" pitchFamily="17" charset="-128"/>
              <a:ea typeface="ＭＳ 明朝" panose="02020609040205080304" pitchFamily="17" charset="-128"/>
              <a:cs typeface="Courier New" panose="02070309020205020404" pitchFamily="49" charset="0"/>
            </a:endParaRPr>
          </a:p>
          <a:p>
            <a:pPr indent="152400"/>
            <a:r>
              <a:rPr lang="ja-JP" altLang="ja-JP" sz="2000" kern="100" dirty="0">
                <a:effectLst/>
                <a:latin typeface="ＭＳ 明朝" panose="02020609040205080304" pitchFamily="17" charset="-128"/>
                <a:ea typeface="ＭＳ 明朝" panose="02020609040205080304" pitchFamily="17" charset="-128"/>
                <a:cs typeface="Courier New" panose="02070309020205020404" pitchFamily="49" charset="0"/>
              </a:rPr>
              <a:t>私は、</a:t>
            </a:r>
            <a:r>
              <a:rPr lang="ja-JP" altLang="ja-JP" sz="2000" u="sng" kern="100" dirty="0">
                <a:effectLst/>
                <a:latin typeface="ＭＳ 明朝" panose="02020609040205080304" pitchFamily="17" charset="-128"/>
                <a:ea typeface="ＭＳ 明朝" panose="02020609040205080304" pitchFamily="17" charset="-128"/>
                <a:cs typeface="Courier New" panose="02070309020205020404" pitchFamily="49" charset="0"/>
              </a:rPr>
              <a:t>平成１０年（</a:t>
            </a:r>
            <a:r>
              <a:rPr lang="en-US" altLang="ja-JP" sz="2000" u="sng" kern="100" dirty="0">
                <a:effectLst/>
                <a:latin typeface="ＭＳ 明朝" panose="02020609040205080304" pitchFamily="17" charset="-128"/>
                <a:ea typeface="ＭＳ 明朝" panose="02020609040205080304" pitchFamily="17" charset="-128"/>
                <a:cs typeface="Courier New" panose="02070309020205020404" pitchFamily="49" charset="0"/>
              </a:rPr>
              <a:t>1998</a:t>
            </a:r>
            <a:r>
              <a:rPr lang="ja-JP" altLang="ja-JP" sz="2000" u="sng" kern="100" dirty="0">
                <a:effectLst/>
                <a:latin typeface="ＭＳ 明朝" panose="02020609040205080304" pitchFamily="17" charset="-128"/>
                <a:ea typeface="ＭＳ 明朝" panose="02020609040205080304" pitchFamily="17" charset="-128"/>
                <a:cs typeface="Courier New" panose="02070309020205020404" pitchFamily="49" charset="0"/>
              </a:rPr>
              <a:t>年）に長崎県医師会など医療側と関わるようになりました</a:t>
            </a:r>
            <a:r>
              <a:rPr lang="ja-JP" altLang="ja-JP" sz="2000" kern="100" dirty="0">
                <a:effectLst/>
                <a:latin typeface="ＭＳ 明朝" panose="02020609040205080304" pitchFamily="17" charset="-128"/>
                <a:ea typeface="ＭＳ 明朝" panose="02020609040205080304" pitchFamily="17" charset="-128"/>
                <a:cs typeface="Courier New" panose="02070309020205020404" pitchFamily="49" charset="0"/>
              </a:rPr>
              <a:t>が、それまでは</a:t>
            </a:r>
            <a:r>
              <a:rPr lang="ja-JP" altLang="en-US" sz="2000" kern="100" dirty="0">
                <a:effectLst/>
                <a:latin typeface="ＭＳ 明朝" panose="02020609040205080304" pitchFamily="17" charset="-128"/>
                <a:ea typeface="ＭＳ 明朝" panose="02020609040205080304" pitchFamily="17" charset="-128"/>
                <a:cs typeface="Courier New" panose="02070309020205020404" pitchFamily="49" charset="0"/>
              </a:rPr>
              <a:t>あくまでも</a:t>
            </a:r>
            <a:r>
              <a:rPr lang="ja-JP" altLang="ja-JP" sz="2000" b="1" kern="100" dirty="0">
                <a:effectLst/>
                <a:latin typeface="ＭＳ 明朝" panose="02020609040205080304" pitchFamily="17" charset="-128"/>
                <a:ea typeface="ＭＳ 明朝" panose="02020609040205080304" pitchFamily="17" charset="-128"/>
                <a:cs typeface="Courier New" panose="02070309020205020404" pitchFamily="49" charset="0"/>
              </a:rPr>
              <a:t>患者・家族側の代理人弁護士</a:t>
            </a:r>
            <a:r>
              <a:rPr lang="ja-JP" altLang="ja-JP" sz="2000" kern="100" dirty="0">
                <a:effectLst/>
                <a:latin typeface="ＭＳ 明朝" panose="02020609040205080304" pitchFamily="17" charset="-128"/>
                <a:ea typeface="ＭＳ 明朝" panose="02020609040205080304" pitchFamily="17" charset="-128"/>
                <a:cs typeface="Courier New" panose="02070309020205020404" pitchFamily="49" charset="0"/>
              </a:rPr>
              <a:t>であり、実際の医療現場のことはほとんど知りませんでした。</a:t>
            </a:r>
          </a:p>
          <a:p>
            <a:pPr indent="152400"/>
            <a:r>
              <a:rPr lang="ja-JP" altLang="ja-JP" sz="2000" kern="100" dirty="0">
                <a:effectLst/>
                <a:latin typeface="ＭＳ 明朝" panose="02020609040205080304" pitchFamily="17" charset="-128"/>
                <a:ea typeface="ＭＳ 明朝" panose="02020609040205080304" pitchFamily="17" charset="-128"/>
                <a:cs typeface="Courier New" panose="02070309020205020404" pitchFamily="49" charset="0"/>
              </a:rPr>
              <a:t>しかし、平成１０年以降は、個別の医療事故紛争のみではなく、医療現場から招請されて研修・講演を担当することも多くなり、少しずつ臨床医療の現実を知り、その現実の姿を垣間見るようになりました。</a:t>
            </a:r>
          </a:p>
          <a:p>
            <a:pPr indent="152400"/>
            <a:r>
              <a:rPr lang="ja-JP" altLang="ja-JP" sz="2000" kern="100" dirty="0">
                <a:effectLst/>
                <a:latin typeface="ＭＳ 明朝" panose="02020609040205080304" pitchFamily="17" charset="-128"/>
                <a:ea typeface="ＭＳ 明朝" panose="02020609040205080304" pitchFamily="17" charset="-128"/>
                <a:cs typeface="Courier New" panose="02070309020205020404" pitchFamily="49" charset="0"/>
              </a:rPr>
              <a:t>そして、</a:t>
            </a:r>
            <a:r>
              <a:rPr lang="ja-JP" altLang="ja-JP" sz="2000" u="sng" kern="100" dirty="0">
                <a:effectLst/>
                <a:latin typeface="ＭＳ 明朝" panose="02020609040205080304" pitchFamily="17" charset="-128"/>
                <a:ea typeface="ＭＳ 明朝" panose="02020609040205080304" pitchFamily="17" charset="-128"/>
                <a:cs typeface="Courier New" panose="02070309020205020404" pitchFamily="49" charset="0"/>
              </a:rPr>
              <a:t>平成１６年（</a:t>
            </a:r>
            <a:r>
              <a:rPr lang="en-US" altLang="ja-JP" sz="2000" u="sng" kern="100" dirty="0">
                <a:effectLst/>
                <a:latin typeface="ＭＳ 明朝" panose="02020609040205080304" pitchFamily="17" charset="-128"/>
                <a:ea typeface="ＭＳ 明朝" panose="02020609040205080304" pitchFamily="17" charset="-128"/>
                <a:cs typeface="Courier New" panose="02070309020205020404" pitchFamily="49" charset="0"/>
              </a:rPr>
              <a:t>2004</a:t>
            </a:r>
            <a:r>
              <a:rPr lang="ja-JP" altLang="ja-JP" sz="2000" u="sng" kern="100" dirty="0">
                <a:effectLst/>
                <a:latin typeface="ＭＳ 明朝" panose="02020609040205080304" pitchFamily="17" charset="-128"/>
                <a:ea typeface="ＭＳ 明朝" panose="02020609040205080304" pitchFamily="17" charset="-128"/>
                <a:cs typeface="Courier New" panose="02070309020205020404" pitchFamily="49" charset="0"/>
              </a:rPr>
              <a:t>年）に</a:t>
            </a:r>
            <a:r>
              <a:rPr lang="ja-JP" altLang="ja-JP" sz="2000" b="1" u="sng" kern="100" dirty="0">
                <a:effectLst/>
                <a:latin typeface="ＭＳ 明朝" panose="02020609040205080304" pitchFamily="17" charset="-128"/>
                <a:ea typeface="ＭＳ 明朝" panose="02020609040205080304" pitchFamily="17" charset="-128"/>
                <a:cs typeface="Courier New" panose="02070309020205020404" pitchFamily="49" charset="0"/>
              </a:rPr>
              <a:t>Ａ病院の医療安全管理委員会</a:t>
            </a:r>
            <a:r>
              <a:rPr lang="ja-JP" altLang="ja-JP" sz="2000" u="sng" kern="100" dirty="0">
                <a:effectLst/>
                <a:latin typeface="ＭＳ 明朝" panose="02020609040205080304" pitchFamily="17" charset="-128"/>
                <a:ea typeface="ＭＳ 明朝" panose="02020609040205080304" pitchFamily="17" charset="-128"/>
                <a:cs typeface="Courier New" panose="02070309020205020404" pitchFamily="49" charset="0"/>
              </a:rPr>
              <a:t>の委員になって</a:t>
            </a:r>
            <a:r>
              <a:rPr lang="ja-JP" altLang="ja-JP" sz="2000" kern="100" dirty="0">
                <a:effectLst/>
                <a:latin typeface="ＭＳ 明朝" panose="02020609040205080304" pitchFamily="17" charset="-128"/>
                <a:ea typeface="ＭＳ 明朝" panose="02020609040205080304" pitchFamily="17" charset="-128"/>
                <a:cs typeface="Courier New" panose="02070309020205020404" pitchFamily="49" charset="0"/>
              </a:rPr>
              <a:t>からは、その本当の姿（医療現場の現実）を目の当たりにすることとなったのです。</a:t>
            </a:r>
          </a:p>
          <a:p>
            <a:endParaRPr lang="en-US" altLang="ja-JP" sz="2000" kern="100" dirty="0">
              <a:effectLst/>
              <a:latin typeface="ＭＳ 明朝" panose="02020609040205080304" pitchFamily="17" charset="-128"/>
              <a:ea typeface="ＭＳ 明朝" panose="02020609040205080304" pitchFamily="17" charset="-128"/>
              <a:cs typeface="Courier New" panose="02070309020205020404" pitchFamily="49" charset="0"/>
            </a:endParaRPr>
          </a:p>
          <a:p>
            <a:r>
              <a:rPr lang="ja-JP" altLang="ja-JP" sz="2000" kern="100" dirty="0">
                <a:effectLst/>
                <a:latin typeface="ＭＳ 明朝" panose="02020609040205080304" pitchFamily="17" charset="-128"/>
                <a:ea typeface="ＭＳ 明朝" panose="02020609040205080304" pitchFamily="17" charset="-128"/>
                <a:cs typeface="Courier New" panose="02070309020205020404" pitchFamily="49" charset="0"/>
              </a:rPr>
              <a:t>　私は、患者・家族との付き合いの中で、多くの患者・家族が“何に悲しみ”、“何に怒り”、“何に平穏を感じるのか”を知りました。そしてその後、医療者と交わることによって、多くの医療者が“何に苦しみ”、“何に苛立ち”、そして、“何に喜びを感じているのか”を知り、</a:t>
            </a:r>
            <a:r>
              <a:rPr lang="ja-JP" altLang="ja-JP" sz="2000" u="sng" kern="100" dirty="0">
                <a:effectLst/>
                <a:latin typeface="ＭＳ 明朝" panose="02020609040205080304" pitchFamily="17" charset="-128"/>
                <a:ea typeface="ＭＳ 明朝" panose="02020609040205080304" pitchFamily="17" charset="-128"/>
                <a:cs typeface="Courier New" panose="02070309020205020404" pitchFamily="49" charset="0"/>
              </a:rPr>
              <a:t>双方の立場を経験することになって、そのことから“患者・家族”や“病院で働く人たち”の双方の気持ちを考えることができるようになった</a:t>
            </a:r>
            <a:r>
              <a:rPr lang="ja-JP" altLang="ja-JP" sz="2000" kern="100" dirty="0">
                <a:effectLst/>
                <a:latin typeface="ＭＳ 明朝" panose="02020609040205080304" pitchFamily="17" charset="-128"/>
                <a:ea typeface="ＭＳ 明朝" panose="02020609040205080304" pitchFamily="17" charset="-128"/>
                <a:cs typeface="Courier New" panose="02070309020205020404" pitchFamily="49" charset="0"/>
              </a:rPr>
              <a:t>ように思えます。</a:t>
            </a:r>
          </a:p>
        </p:txBody>
      </p:sp>
    </p:spTree>
    <p:extLst>
      <p:ext uri="{BB962C8B-B14F-4D97-AF65-F5344CB8AC3E}">
        <p14:creationId xmlns:p14="http://schemas.microsoft.com/office/powerpoint/2010/main" val="2670516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550F7F04-607D-59E5-09FC-1A1354B4C6F3}"/>
              </a:ext>
            </a:extLst>
          </p:cNvPr>
          <p:cNvSpPr txBox="1"/>
          <p:nvPr/>
        </p:nvSpPr>
        <p:spPr>
          <a:xfrm>
            <a:off x="176676" y="388908"/>
            <a:ext cx="11838648" cy="5940088"/>
          </a:xfrm>
          <a:prstGeom prst="rect">
            <a:avLst/>
          </a:prstGeom>
          <a:noFill/>
        </p:spPr>
        <p:txBody>
          <a:bodyPr wrap="square">
            <a:spAutoFit/>
          </a:bodyPr>
          <a:lstStyle/>
          <a:p>
            <a:r>
              <a:rPr lang="ja-JP" altLang="ja-JP" sz="2000" b="1" kern="100" dirty="0">
                <a:solidFill>
                  <a:srgbClr val="FF00FF"/>
                </a:solidFill>
                <a:effectLst/>
                <a:latin typeface="ＭＳ 明朝" panose="02020609040205080304" pitchFamily="17" charset="-128"/>
                <a:ea typeface="ＭＳ 明朝" panose="02020609040205080304" pitchFamily="17" charset="-128"/>
                <a:cs typeface="Courier New" panose="02070309020205020404" pitchFamily="49" charset="0"/>
              </a:rPr>
              <a:t>№</a:t>
            </a:r>
            <a:r>
              <a:rPr lang="en-US" altLang="ja-JP" sz="2000" b="1" kern="100" dirty="0">
                <a:solidFill>
                  <a:srgbClr val="FF00FF"/>
                </a:solidFill>
                <a:latin typeface="ＭＳ 明朝" panose="02020609040205080304" pitchFamily="17" charset="-128"/>
                <a:ea typeface="ＭＳ 明朝" panose="02020609040205080304" pitchFamily="17" charset="-128"/>
                <a:cs typeface="Courier New" panose="02070309020205020404" pitchFamily="49" charset="0"/>
              </a:rPr>
              <a:t>6</a:t>
            </a:r>
            <a:endParaRPr lang="ja-JP" altLang="ja-JP" sz="2000" kern="100" dirty="0">
              <a:solidFill>
                <a:srgbClr val="FF00FF"/>
              </a:solidFill>
              <a:effectLst/>
              <a:latin typeface="ＭＳ 明朝" panose="02020609040205080304" pitchFamily="17" charset="-128"/>
              <a:ea typeface="ＭＳ 明朝" panose="02020609040205080304" pitchFamily="17" charset="-128"/>
              <a:cs typeface="Courier New" panose="02070309020205020404" pitchFamily="49" charset="0"/>
            </a:endParaRPr>
          </a:p>
          <a:p>
            <a:r>
              <a:rPr lang="en-US" altLang="ja-JP" sz="2000" b="1" kern="100" dirty="0">
                <a:effectLst/>
                <a:latin typeface="ＭＳ 明朝" panose="02020609040205080304" pitchFamily="17" charset="-128"/>
                <a:ea typeface="ＭＳ 明朝" panose="02020609040205080304" pitchFamily="17" charset="-128"/>
                <a:cs typeface="Courier New" panose="02070309020205020404" pitchFamily="49" charset="0"/>
              </a:rPr>
              <a:t> </a:t>
            </a:r>
            <a:endParaRPr lang="en-US" altLang="ja-JP" sz="2000" kern="100" dirty="0">
              <a:latin typeface="ＭＳ 明朝" panose="02020609040205080304" pitchFamily="17" charset="-128"/>
              <a:ea typeface="ＭＳ 明朝" panose="02020609040205080304" pitchFamily="17" charset="-128"/>
              <a:cs typeface="Courier New" panose="02070309020205020404" pitchFamily="49" charset="0"/>
            </a:endParaRPr>
          </a:p>
          <a:p>
            <a:r>
              <a:rPr lang="ja-JP" altLang="en-US" sz="2000" b="1" kern="100" dirty="0">
                <a:effectLst/>
                <a:latin typeface="ＭＳ 明朝" panose="02020609040205080304" pitchFamily="17" charset="-128"/>
                <a:ea typeface="ＭＳ 明朝" panose="02020609040205080304" pitchFamily="17" charset="-128"/>
                <a:cs typeface="Courier New" panose="02070309020205020404" pitchFamily="49" charset="0"/>
              </a:rPr>
              <a:t>　</a:t>
            </a:r>
            <a:r>
              <a:rPr lang="ja-JP" altLang="ja-JP" sz="2000" b="1" kern="100" dirty="0">
                <a:effectLst/>
                <a:latin typeface="ＭＳ 明朝" panose="02020609040205080304" pitchFamily="17" charset="-128"/>
                <a:ea typeface="ＭＳ 明朝" panose="02020609040205080304" pitchFamily="17" charset="-128"/>
                <a:cs typeface="Courier New" panose="02070309020205020404" pitchFamily="49" charset="0"/>
              </a:rPr>
              <a:t>２　Ａ病院の医療安全管理委員会が私の思考を鍛えてくれたこと</a:t>
            </a:r>
            <a:endParaRPr lang="en-US" altLang="ja-JP" sz="2000" b="1" kern="100" dirty="0">
              <a:effectLst/>
              <a:latin typeface="ＭＳ 明朝" panose="02020609040205080304" pitchFamily="17" charset="-128"/>
              <a:ea typeface="ＭＳ 明朝" panose="02020609040205080304" pitchFamily="17" charset="-128"/>
              <a:cs typeface="Courier New" panose="02070309020205020404" pitchFamily="49" charset="0"/>
            </a:endParaRPr>
          </a:p>
          <a:p>
            <a:endParaRPr lang="ja-JP" altLang="ja-JP" sz="2000" kern="100" dirty="0">
              <a:effectLst/>
              <a:latin typeface="ＭＳ 明朝" panose="02020609040205080304" pitchFamily="17" charset="-128"/>
              <a:ea typeface="ＭＳ 明朝" panose="02020609040205080304" pitchFamily="17" charset="-128"/>
              <a:cs typeface="Courier New" panose="02070309020205020404" pitchFamily="49" charset="0"/>
            </a:endParaRPr>
          </a:p>
          <a:p>
            <a:pPr indent="152400"/>
            <a:r>
              <a:rPr lang="ja-JP" altLang="ja-JP" sz="2000" kern="100" dirty="0">
                <a:effectLst/>
                <a:latin typeface="ＭＳ 明朝" panose="02020609040205080304" pitchFamily="17" charset="-128"/>
                <a:ea typeface="ＭＳ 明朝" panose="02020609040205080304" pitchFamily="17" charset="-128"/>
                <a:cs typeface="Courier New" panose="02070309020205020404" pitchFamily="49" charset="0"/>
              </a:rPr>
              <a:t>Ａ病院での月に１回の医療安全委員会では、医療事故訴訟を少しかじったことがある程度の知識と経験では、何の役にも立たないことを思い知らされました。</a:t>
            </a:r>
          </a:p>
          <a:p>
            <a:pPr indent="152400"/>
            <a:r>
              <a:rPr lang="ja-JP" altLang="ja-JP" sz="2000" kern="100" dirty="0">
                <a:effectLst/>
                <a:latin typeface="ＭＳ 明朝" panose="02020609040205080304" pitchFamily="17" charset="-128"/>
                <a:ea typeface="ＭＳ 明朝" panose="02020609040205080304" pitchFamily="17" charset="-128"/>
                <a:cs typeface="Courier New" panose="02070309020205020404" pitchFamily="49" charset="0"/>
              </a:rPr>
              <a:t>医療の現場を内部から見ることになりましたが、そこで繰り広げられる議論やその回答は、そう簡単なことではありませんでした。</a:t>
            </a:r>
            <a:r>
              <a:rPr lang="ja-JP" altLang="ja-JP" sz="2000" u="sng" kern="100" dirty="0">
                <a:effectLst/>
                <a:latin typeface="ＭＳ 明朝" panose="02020609040205080304" pitchFamily="17" charset="-128"/>
                <a:ea typeface="ＭＳ 明朝" panose="02020609040205080304" pitchFamily="17" charset="-128"/>
                <a:cs typeface="Courier New" panose="02070309020205020404" pitchFamily="49" charset="0"/>
              </a:rPr>
              <a:t>Ａ病院の医療安全委員会は、私にとってＯＪＴ（オン・ザ・ジョブ・トレーニング）の場である</a:t>
            </a:r>
            <a:r>
              <a:rPr lang="ja-JP" altLang="ja-JP" sz="2000" kern="100" dirty="0">
                <a:effectLst/>
                <a:latin typeface="ＭＳ 明朝" panose="02020609040205080304" pitchFamily="17" charset="-128"/>
                <a:ea typeface="ＭＳ 明朝" panose="02020609040205080304" pitchFamily="17" charset="-128"/>
                <a:cs typeface="Courier New" panose="02070309020205020404" pitchFamily="49" charset="0"/>
              </a:rPr>
              <a:t>とともに、</a:t>
            </a:r>
            <a:r>
              <a:rPr lang="ja-JP" altLang="ja-JP" sz="2000" u="sng" kern="100" dirty="0">
                <a:effectLst/>
                <a:latin typeface="ＭＳ 明朝" panose="02020609040205080304" pitchFamily="17" charset="-128"/>
                <a:ea typeface="ＭＳ 明朝" panose="02020609040205080304" pitchFamily="17" charset="-128"/>
                <a:cs typeface="Courier New" panose="02070309020205020404" pitchFamily="49" charset="0"/>
              </a:rPr>
              <a:t>広い知識の獲得を要求される厳しい修行の場</a:t>
            </a:r>
            <a:r>
              <a:rPr lang="ja-JP" altLang="ja-JP" sz="2000" kern="100" dirty="0">
                <a:effectLst/>
                <a:latin typeface="ＭＳ 明朝" panose="02020609040205080304" pitchFamily="17" charset="-128"/>
                <a:ea typeface="ＭＳ 明朝" panose="02020609040205080304" pitchFamily="17" charset="-128"/>
                <a:cs typeface="Courier New" panose="02070309020205020404" pitchFamily="49" charset="0"/>
              </a:rPr>
              <a:t>でもあったのです。</a:t>
            </a:r>
          </a:p>
          <a:p>
            <a:r>
              <a:rPr lang="ja-JP" altLang="ja-JP" sz="2000" kern="100" dirty="0">
                <a:effectLst/>
                <a:latin typeface="ＭＳ 明朝" panose="02020609040205080304" pitchFamily="17" charset="-128"/>
                <a:ea typeface="ＭＳ 明朝" panose="02020609040205080304" pitchFamily="17" charset="-128"/>
                <a:cs typeface="Courier New" panose="02070309020205020404" pitchFamily="49" charset="0"/>
              </a:rPr>
              <a:t>　それこそ、</a:t>
            </a:r>
            <a:r>
              <a:rPr lang="ja-JP" altLang="en-US" sz="2000" kern="100" dirty="0">
                <a:effectLst/>
                <a:latin typeface="ＭＳ 明朝" panose="02020609040205080304" pitchFamily="17" charset="-128"/>
                <a:ea typeface="ＭＳ 明朝" panose="02020609040205080304" pitchFamily="17" charset="-128"/>
                <a:cs typeface="Courier New" panose="02070309020205020404" pitchFamily="49" charset="0"/>
              </a:rPr>
              <a:t>当然求められていた</a:t>
            </a:r>
            <a:r>
              <a:rPr lang="ja-JP" altLang="ja-JP" sz="2000" b="1" kern="100" dirty="0">
                <a:effectLst/>
                <a:latin typeface="ＭＳ 明朝" panose="02020609040205080304" pitchFamily="17" charset="-128"/>
                <a:ea typeface="ＭＳ 明朝" panose="02020609040205080304" pitchFamily="17" charset="-128"/>
                <a:cs typeface="Courier New" panose="02070309020205020404" pitchFamily="49" charset="0"/>
              </a:rPr>
              <a:t>“医療事故リスクとその対策</a:t>
            </a:r>
            <a:r>
              <a:rPr lang="ja-JP" altLang="en-US" sz="2000" b="1" kern="100" dirty="0">
                <a:effectLst/>
                <a:latin typeface="ＭＳ 明朝" panose="02020609040205080304" pitchFamily="17" charset="-128"/>
                <a:ea typeface="ＭＳ 明朝" panose="02020609040205080304" pitchFamily="17" charset="-128"/>
                <a:cs typeface="Courier New" panose="02070309020205020404" pitchFamily="49" charset="0"/>
              </a:rPr>
              <a:t>（医療安全）</a:t>
            </a:r>
            <a:r>
              <a:rPr lang="ja-JP" altLang="ja-JP" sz="2000" b="1" kern="100" dirty="0">
                <a:effectLst/>
                <a:latin typeface="ＭＳ 明朝" panose="02020609040205080304" pitchFamily="17" charset="-128"/>
                <a:ea typeface="ＭＳ 明朝" panose="02020609040205080304" pitchFamily="17" charset="-128"/>
                <a:cs typeface="Courier New" panose="02070309020205020404" pitchFamily="49" charset="0"/>
              </a:rPr>
              <a:t>”</a:t>
            </a:r>
            <a:r>
              <a:rPr lang="ja-JP" altLang="ja-JP" sz="2000" kern="100" dirty="0">
                <a:effectLst/>
                <a:latin typeface="ＭＳ 明朝" panose="02020609040205080304" pitchFamily="17" charset="-128"/>
                <a:ea typeface="ＭＳ 明朝" panose="02020609040205080304" pitchFamily="17" charset="-128"/>
                <a:cs typeface="Courier New" panose="02070309020205020404" pitchFamily="49" charset="0"/>
              </a:rPr>
              <a:t>そのものの問題だけではなく、</a:t>
            </a:r>
            <a:r>
              <a:rPr lang="ja-JP" altLang="ja-JP" sz="2000" b="1" kern="100" dirty="0">
                <a:effectLst/>
                <a:latin typeface="ＭＳ 明朝" panose="02020609040205080304" pitchFamily="17" charset="-128"/>
                <a:ea typeface="ＭＳ 明朝" panose="02020609040205080304" pitchFamily="17" charset="-128"/>
                <a:cs typeface="Courier New" panose="02070309020205020404" pitchFamily="49" charset="0"/>
              </a:rPr>
              <a:t>“</a:t>
            </a:r>
            <a:r>
              <a:rPr lang="ja-JP" altLang="ja-JP" sz="2000" b="1" u="sng" kern="100" dirty="0">
                <a:effectLst/>
                <a:latin typeface="ＭＳ 明朝" panose="02020609040205080304" pitchFamily="17" charset="-128"/>
                <a:ea typeface="ＭＳ 明朝" panose="02020609040205080304" pitchFamily="17" charset="-128"/>
                <a:cs typeface="Courier New" panose="02070309020205020404" pitchFamily="49" charset="0"/>
              </a:rPr>
              <a:t>インフォームド・コンセントの在り方</a:t>
            </a:r>
            <a:r>
              <a:rPr lang="ja-JP" altLang="ja-JP" sz="2000" b="1" kern="100" dirty="0">
                <a:effectLst/>
                <a:latin typeface="ＭＳ 明朝" panose="02020609040205080304" pitchFamily="17" charset="-128"/>
                <a:ea typeface="ＭＳ 明朝" panose="02020609040205080304" pitchFamily="17" charset="-128"/>
                <a:cs typeface="Courier New" panose="02070309020205020404" pitchFamily="49" charset="0"/>
              </a:rPr>
              <a:t>”</a:t>
            </a:r>
            <a:r>
              <a:rPr lang="ja-JP" altLang="ja-JP" sz="2000" kern="100" dirty="0">
                <a:effectLst/>
                <a:latin typeface="ＭＳ 明朝" panose="02020609040205080304" pitchFamily="17" charset="-128"/>
                <a:ea typeface="ＭＳ 明朝" panose="02020609040205080304" pitchFamily="17" charset="-128"/>
                <a:cs typeface="Courier New" panose="02070309020205020404" pitchFamily="49" charset="0"/>
              </a:rPr>
              <a:t>、</a:t>
            </a:r>
            <a:r>
              <a:rPr lang="ja-JP" altLang="ja-JP" sz="2000" b="1" kern="100" dirty="0">
                <a:effectLst/>
                <a:latin typeface="ＭＳ 明朝" panose="02020609040205080304" pitchFamily="17" charset="-128"/>
                <a:ea typeface="ＭＳ 明朝" panose="02020609040205080304" pitchFamily="17" charset="-128"/>
                <a:cs typeface="Courier New" panose="02070309020205020404" pitchFamily="49" charset="0"/>
              </a:rPr>
              <a:t>“</a:t>
            </a:r>
            <a:r>
              <a:rPr lang="ja-JP" altLang="ja-JP" sz="2000" b="1" u="sng" kern="100" dirty="0">
                <a:effectLst/>
                <a:latin typeface="ＭＳ 明朝" panose="02020609040205080304" pitchFamily="17" charset="-128"/>
                <a:ea typeface="ＭＳ 明朝" panose="02020609040205080304" pitchFamily="17" charset="-128"/>
                <a:cs typeface="Courier New" panose="02070309020205020404" pitchFamily="49" charset="0"/>
              </a:rPr>
              <a:t>診療記録（カルテなど）の記載の仕方</a:t>
            </a:r>
            <a:r>
              <a:rPr lang="ja-JP" altLang="ja-JP" sz="2000" b="1" kern="100" dirty="0">
                <a:effectLst/>
                <a:latin typeface="ＭＳ 明朝" panose="02020609040205080304" pitchFamily="17" charset="-128"/>
                <a:ea typeface="ＭＳ 明朝" panose="02020609040205080304" pitchFamily="17" charset="-128"/>
                <a:cs typeface="Courier New" panose="02070309020205020404" pitchFamily="49" charset="0"/>
              </a:rPr>
              <a:t>”</a:t>
            </a:r>
            <a:r>
              <a:rPr lang="ja-JP" altLang="ja-JP" sz="2000" kern="100" dirty="0">
                <a:effectLst/>
                <a:latin typeface="ＭＳ 明朝" panose="02020609040205080304" pitchFamily="17" charset="-128"/>
                <a:ea typeface="ＭＳ 明朝" panose="02020609040205080304" pitchFamily="17" charset="-128"/>
                <a:cs typeface="Courier New" panose="02070309020205020404" pitchFamily="49" charset="0"/>
              </a:rPr>
              <a:t>、</a:t>
            </a:r>
            <a:r>
              <a:rPr lang="ja-JP" altLang="ja-JP" sz="2000" b="1" kern="100" dirty="0">
                <a:effectLst/>
                <a:latin typeface="ＭＳ 明朝" panose="02020609040205080304" pitchFamily="17" charset="-128"/>
                <a:ea typeface="ＭＳ 明朝" panose="02020609040205080304" pitchFamily="17" charset="-128"/>
                <a:cs typeface="Courier New" panose="02070309020205020404" pitchFamily="49" charset="0"/>
              </a:rPr>
              <a:t>“</a:t>
            </a:r>
            <a:r>
              <a:rPr lang="ja-JP" altLang="ja-JP" sz="2000" b="1" u="sng" kern="100" dirty="0">
                <a:effectLst/>
                <a:latin typeface="ＭＳ 明朝" panose="02020609040205080304" pitchFamily="17" charset="-128"/>
                <a:ea typeface="ＭＳ 明朝" panose="02020609040205080304" pitchFamily="17" charset="-128"/>
                <a:cs typeface="Courier New" panose="02070309020205020404" pitchFamily="49" charset="0"/>
              </a:rPr>
              <a:t>謝罪の仕方</a:t>
            </a:r>
            <a:r>
              <a:rPr lang="ja-JP" altLang="ja-JP" sz="2000" b="1" kern="100" dirty="0">
                <a:effectLst/>
                <a:latin typeface="ＭＳ 明朝" panose="02020609040205080304" pitchFamily="17" charset="-128"/>
                <a:ea typeface="ＭＳ 明朝" panose="02020609040205080304" pitchFamily="17" charset="-128"/>
                <a:cs typeface="Courier New" panose="02070309020205020404" pitchFamily="49" charset="0"/>
              </a:rPr>
              <a:t>”</a:t>
            </a:r>
            <a:r>
              <a:rPr lang="ja-JP" altLang="ja-JP" sz="2000" kern="100" dirty="0">
                <a:effectLst/>
                <a:latin typeface="ＭＳ 明朝" panose="02020609040205080304" pitchFamily="17" charset="-128"/>
                <a:ea typeface="ＭＳ 明朝" panose="02020609040205080304" pitchFamily="17" charset="-128"/>
                <a:cs typeface="Courier New" panose="02070309020205020404" pitchFamily="49" charset="0"/>
              </a:rPr>
              <a:t>、</a:t>
            </a:r>
            <a:r>
              <a:rPr lang="ja-JP" altLang="ja-JP" sz="2000" b="1" kern="100" dirty="0">
                <a:effectLst/>
                <a:latin typeface="ＭＳ 明朝" panose="02020609040205080304" pitchFamily="17" charset="-128"/>
                <a:ea typeface="ＭＳ 明朝" panose="02020609040205080304" pitchFamily="17" charset="-128"/>
                <a:cs typeface="Courier New" panose="02070309020205020404" pitchFamily="49" charset="0"/>
              </a:rPr>
              <a:t>“</a:t>
            </a:r>
            <a:r>
              <a:rPr lang="ja-JP" altLang="ja-JP" sz="2000" b="1" u="sng" kern="100" dirty="0">
                <a:effectLst/>
                <a:latin typeface="ＭＳ 明朝" panose="02020609040205080304" pitchFamily="17" charset="-128"/>
                <a:ea typeface="ＭＳ 明朝" panose="02020609040205080304" pitchFamily="17" charset="-128"/>
                <a:cs typeface="Courier New" panose="02070309020205020404" pitchFamily="49" charset="0"/>
              </a:rPr>
              <a:t>医療倫理事案への対処法</a:t>
            </a:r>
            <a:r>
              <a:rPr lang="ja-JP" altLang="ja-JP" sz="2000" b="1" kern="100" dirty="0">
                <a:effectLst/>
                <a:latin typeface="ＭＳ 明朝" panose="02020609040205080304" pitchFamily="17" charset="-128"/>
                <a:ea typeface="ＭＳ 明朝" panose="02020609040205080304" pitchFamily="17" charset="-128"/>
                <a:cs typeface="Courier New" panose="02070309020205020404" pitchFamily="49" charset="0"/>
              </a:rPr>
              <a:t>”</a:t>
            </a:r>
            <a:r>
              <a:rPr lang="ja-JP" altLang="ja-JP" sz="2000" kern="100" dirty="0">
                <a:effectLst/>
                <a:latin typeface="ＭＳ 明朝" panose="02020609040205080304" pitchFamily="17" charset="-128"/>
                <a:ea typeface="ＭＳ 明朝" panose="02020609040205080304" pitchFamily="17" charset="-128"/>
                <a:cs typeface="Courier New" panose="02070309020205020404" pitchFamily="49" charset="0"/>
              </a:rPr>
              <a:t>など幅広い知識と経験が求められたのです。</a:t>
            </a:r>
            <a:endParaRPr lang="en-US" altLang="ja-JP" sz="2000" kern="100" dirty="0">
              <a:effectLst/>
              <a:latin typeface="ＭＳ 明朝" panose="02020609040205080304" pitchFamily="17" charset="-128"/>
              <a:ea typeface="ＭＳ 明朝" panose="02020609040205080304" pitchFamily="17" charset="-128"/>
              <a:cs typeface="Courier New" panose="02070309020205020404" pitchFamily="49" charset="0"/>
            </a:endParaRPr>
          </a:p>
          <a:p>
            <a:endParaRPr lang="ja-JP" altLang="ja-JP" sz="2000" kern="100" dirty="0">
              <a:effectLst/>
              <a:latin typeface="ＭＳ 明朝" panose="02020609040205080304" pitchFamily="17" charset="-128"/>
              <a:ea typeface="ＭＳ 明朝" panose="02020609040205080304" pitchFamily="17" charset="-128"/>
              <a:cs typeface="Courier New" panose="02070309020205020404" pitchFamily="49" charset="0"/>
            </a:endParaRPr>
          </a:p>
          <a:p>
            <a:pPr indent="152400"/>
            <a:r>
              <a:rPr lang="ja-JP" altLang="ja-JP" sz="2000" u="sng" kern="100" dirty="0">
                <a:effectLst/>
                <a:latin typeface="ＭＳ 明朝" panose="02020609040205080304" pitchFamily="17" charset="-128"/>
                <a:ea typeface="ＭＳ 明朝" panose="02020609040205080304" pitchFamily="17" charset="-128"/>
                <a:cs typeface="Courier New" panose="02070309020205020404" pitchFamily="49" charset="0"/>
              </a:rPr>
              <a:t>Ａ病院の医療安全委員会の委員に就任した平成１６年（</a:t>
            </a:r>
            <a:r>
              <a:rPr lang="en-US" altLang="ja-JP" sz="2000" u="sng" kern="100" dirty="0">
                <a:effectLst/>
                <a:latin typeface="ＭＳ 明朝" panose="02020609040205080304" pitchFamily="17" charset="-128"/>
                <a:ea typeface="ＭＳ 明朝" panose="02020609040205080304" pitchFamily="17" charset="-128"/>
                <a:cs typeface="Courier New" panose="02070309020205020404" pitchFamily="49" charset="0"/>
              </a:rPr>
              <a:t>2004</a:t>
            </a:r>
            <a:r>
              <a:rPr lang="ja-JP" altLang="ja-JP" sz="2000" u="sng" kern="100" dirty="0">
                <a:effectLst/>
                <a:latin typeface="ＭＳ 明朝" panose="02020609040205080304" pitchFamily="17" charset="-128"/>
                <a:ea typeface="ＭＳ 明朝" panose="02020609040205080304" pitchFamily="17" charset="-128"/>
                <a:cs typeface="Courier New" panose="02070309020205020404" pitchFamily="49" charset="0"/>
              </a:rPr>
              <a:t>年）当時の私の医療法務の知識と経験ではほとんど対応不能の状態</a:t>
            </a:r>
            <a:r>
              <a:rPr lang="ja-JP" altLang="ja-JP" sz="2000" kern="100" dirty="0">
                <a:effectLst/>
                <a:latin typeface="ＭＳ 明朝" panose="02020609040205080304" pitchFamily="17" charset="-128"/>
                <a:ea typeface="ＭＳ 明朝" panose="02020609040205080304" pitchFamily="17" charset="-128"/>
                <a:cs typeface="Courier New" panose="02070309020205020404" pitchFamily="49" charset="0"/>
              </a:rPr>
              <a:t>であり、それを打開するために、当時それほど多くはなった医療法務の書籍や判例・裁判例を読み漁りました。</a:t>
            </a:r>
            <a:endParaRPr lang="en-US" altLang="ja-JP" sz="2000" kern="100" dirty="0">
              <a:effectLst/>
              <a:latin typeface="ＭＳ 明朝" panose="02020609040205080304" pitchFamily="17" charset="-128"/>
              <a:ea typeface="ＭＳ 明朝" panose="02020609040205080304" pitchFamily="17" charset="-128"/>
              <a:cs typeface="Courier New" panose="02070309020205020404" pitchFamily="49" charset="0"/>
            </a:endParaRPr>
          </a:p>
          <a:p>
            <a:pPr indent="152400"/>
            <a:r>
              <a:rPr lang="ja-JP" altLang="ja-JP" sz="2000" kern="100" dirty="0">
                <a:effectLst/>
                <a:latin typeface="ＭＳ 明朝" panose="02020609040205080304" pitchFamily="17" charset="-128"/>
                <a:ea typeface="ＭＳ 明朝" panose="02020609040205080304" pitchFamily="17" charset="-128"/>
                <a:cs typeface="Courier New" panose="02070309020205020404" pitchFamily="49" charset="0"/>
              </a:rPr>
              <a:t>その一方では、その過程において、医療の現場では“医療者側にも法的な素養が必要であること”に気が付き、読み漁った判例・裁判例などをレポートにしてほぼ毎回委員会で報告するようになりました。</a:t>
            </a:r>
          </a:p>
        </p:txBody>
      </p:sp>
    </p:spTree>
    <p:extLst>
      <p:ext uri="{BB962C8B-B14F-4D97-AF65-F5344CB8AC3E}">
        <p14:creationId xmlns:p14="http://schemas.microsoft.com/office/powerpoint/2010/main" val="34816153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550F7F04-607D-59E5-09FC-1A1354B4C6F3}"/>
              </a:ext>
            </a:extLst>
          </p:cNvPr>
          <p:cNvSpPr txBox="1"/>
          <p:nvPr/>
        </p:nvSpPr>
        <p:spPr>
          <a:xfrm>
            <a:off x="176676" y="444326"/>
            <a:ext cx="11838648" cy="5632311"/>
          </a:xfrm>
          <a:prstGeom prst="rect">
            <a:avLst/>
          </a:prstGeom>
          <a:noFill/>
        </p:spPr>
        <p:txBody>
          <a:bodyPr wrap="square">
            <a:spAutoFit/>
          </a:bodyPr>
          <a:lstStyle/>
          <a:p>
            <a:r>
              <a:rPr lang="ja-JP" altLang="ja-JP" sz="2000" b="1" kern="100" dirty="0">
                <a:solidFill>
                  <a:srgbClr val="FF00FF"/>
                </a:solidFill>
                <a:effectLst/>
                <a:latin typeface="ＭＳ 明朝" panose="02020609040205080304" pitchFamily="17" charset="-128"/>
                <a:ea typeface="ＭＳ 明朝" panose="02020609040205080304" pitchFamily="17" charset="-128"/>
                <a:cs typeface="Courier New" panose="02070309020205020404" pitchFamily="49" charset="0"/>
              </a:rPr>
              <a:t>№</a:t>
            </a:r>
            <a:r>
              <a:rPr lang="en-US" altLang="ja-JP" sz="2000" b="1" kern="100" dirty="0">
                <a:solidFill>
                  <a:srgbClr val="FF00FF"/>
                </a:solidFill>
                <a:effectLst/>
                <a:latin typeface="ＭＳ 明朝" panose="02020609040205080304" pitchFamily="17" charset="-128"/>
                <a:ea typeface="ＭＳ 明朝" panose="02020609040205080304" pitchFamily="17" charset="-128"/>
                <a:cs typeface="Courier New" panose="02070309020205020404" pitchFamily="49" charset="0"/>
              </a:rPr>
              <a:t>7</a:t>
            </a:r>
            <a:endParaRPr lang="ja-JP" altLang="ja-JP" sz="2000" kern="100" dirty="0">
              <a:solidFill>
                <a:srgbClr val="FF00FF"/>
              </a:solidFill>
              <a:effectLst/>
              <a:latin typeface="ＭＳ 明朝" panose="02020609040205080304" pitchFamily="17" charset="-128"/>
              <a:ea typeface="ＭＳ 明朝" panose="02020609040205080304" pitchFamily="17" charset="-128"/>
              <a:cs typeface="Courier New" panose="02070309020205020404" pitchFamily="49" charset="0"/>
            </a:endParaRPr>
          </a:p>
          <a:p>
            <a:r>
              <a:rPr lang="en-US" altLang="ja-JP" sz="2000" b="1" kern="100" dirty="0">
                <a:effectLst/>
                <a:latin typeface="ＭＳ 明朝" panose="02020609040205080304" pitchFamily="17" charset="-128"/>
                <a:ea typeface="ＭＳ 明朝" panose="02020609040205080304" pitchFamily="17" charset="-128"/>
                <a:cs typeface="Courier New" panose="02070309020205020404" pitchFamily="49" charset="0"/>
              </a:rPr>
              <a:t> </a:t>
            </a:r>
            <a:endParaRPr lang="en-US" altLang="ja-JP" sz="2000" kern="100" dirty="0">
              <a:latin typeface="ＭＳ 明朝" panose="02020609040205080304" pitchFamily="17" charset="-128"/>
              <a:ea typeface="ＭＳ 明朝" panose="02020609040205080304" pitchFamily="17" charset="-128"/>
              <a:cs typeface="Courier New" panose="02070309020205020404" pitchFamily="49" charset="0"/>
            </a:endParaRPr>
          </a:p>
          <a:p>
            <a:r>
              <a:rPr lang="ja-JP" altLang="en-US" sz="2000" b="1"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Courier New" panose="02070309020205020404" pitchFamily="49" charset="0"/>
              </a:rPr>
              <a:t>　</a:t>
            </a:r>
            <a:r>
              <a:rPr lang="ja-JP" altLang="ja-JP" sz="2000" b="1" kern="100" dirty="0">
                <a:effectLst>
                  <a:outerShdw blurRad="38100" dist="38100" dir="2700000" algn="tl">
                    <a:srgbClr val="000000">
                      <a:alpha val="43137"/>
                    </a:srgbClr>
                  </a:outerShdw>
                </a:effectLst>
                <a:highlight>
                  <a:srgbClr val="FFFF00"/>
                </a:highlight>
                <a:latin typeface="ＭＳ 明朝" panose="02020609040205080304" pitchFamily="17" charset="-128"/>
                <a:ea typeface="ＭＳ 明朝" panose="02020609040205080304" pitchFamily="17" charset="-128"/>
                <a:cs typeface="Courier New" panose="02070309020205020404" pitchFamily="49" charset="0"/>
              </a:rPr>
              <a:t>３　当時（平成１６年頃）の病院ではペイハラトラブルが急増していたこと</a:t>
            </a:r>
            <a:endParaRPr lang="en-US" altLang="ja-JP" sz="2000" b="1" kern="100" dirty="0">
              <a:effectLst>
                <a:outerShdw blurRad="38100" dist="38100" dir="2700000" algn="tl">
                  <a:srgbClr val="000000">
                    <a:alpha val="43137"/>
                  </a:srgbClr>
                </a:outerShdw>
              </a:effectLst>
              <a:highlight>
                <a:srgbClr val="FFFF00"/>
              </a:highlight>
              <a:latin typeface="ＭＳ 明朝" panose="02020609040205080304" pitchFamily="17" charset="-128"/>
              <a:ea typeface="ＭＳ 明朝" panose="02020609040205080304" pitchFamily="17" charset="-128"/>
              <a:cs typeface="Courier New" panose="02070309020205020404" pitchFamily="49" charset="0"/>
            </a:endParaRPr>
          </a:p>
          <a:p>
            <a:endParaRPr lang="ja-JP" altLang="ja-JP" sz="2000" kern="100" dirty="0">
              <a:effectLst/>
              <a:latin typeface="ＭＳ 明朝" panose="02020609040205080304" pitchFamily="17" charset="-128"/>
              <a:ea typeface="ＭＳ 明朝" panose="02020609040205080304" pitchFamily="17" charset="-128"/>
              <a:cs typeface="Courier New" panose="02070309020205020404" pitchFamily="49" charset="0"/>
            </a:endParaRPr>
          </a:p>
          <a:p>
            <a:pPr indent="152400"/>
            <a:r>
              <a:rPr lang="ja-JP" altLang="ja-JP" sz="2000" kern="100" dirty="0">
                <a:effectLst/>
                <a:latin typeface="ＭＳ 明朝" panose="02020609040205080304" pitchFamily="17" charset="-128"/>
                <a:ea typeface="ＭＳ 明朝" panose="02020609040205080304" pitchFamily="17" charset="-128"/>
                <a:cs typeface="Courier New" panose="02070309020205020404" pitchFamily="49" charset="0"/>
              </a:rPr>
              <a:t>以上のような経過の中で、</a:t>
            </a:r>
            <a:r>
              <a:rPr lang="ja-JP" altLang="en-US" sz="2000" u="sng" kern="100" dirty="0">
                <a:effectLst/>
                <a:latin typeface="ＭＳ 明朝" panose="02020609040205080304" pitchFamily="17" charset="-128"/>
                <a:ea typeface="ＭＳ 明朝" panose="02020609040205080304" pitchFamily="17" charset="-128"/>
                <a:cs typeface="Courier New" panose="02070309020205020404" pitchFamily="49" charset="0"/>
              </a:rPr>
              <a:t>平成１６年（</a:t>
            </a:r>
            <a:r>
              <a:rPr lang="en-US" altLang="ja-JP" sz="2000" u="sng" kern="100" dirty="0">
                <a:effectLst/>
                <a:latin typeface="ＭＳ 明朝" panose="02020609040205080304" pitchFamily="17" charset="-128"/>
                <a:ea typeface="ＭＳ 明朝" panose="02020609040205080304" pitchFamily="17" charset="-128"/>
                <a:cs typeface="Courier New" panose="02070309020205020404" pitchFamily="49" charset="0"/>
              </a:rPr>
              <a:t>2004</a:t>
            </a:r>
            <a:r>
              <a:rPr lang="ja-JP" altLang="en-US" sz="2000" u="sng" kern="100" dirty="0">
                <a:effectLst/>
                <a:latin typeface="ＭＳ 明朝" panose="02020609040205080304" pitchFamily="17" charset="-128"/>
                <a:ea typeface="ＭＳ 明朝" panose="02020609040205080304" pitchFamily="17" charset="-128"/>
                <a:cs typeface="Courier New" panose="02070309020205020404" pitchFamily="49" charset="0"/>
              </a:rPr>
              <a:t>年）頃には既に、</a:t>
            </a:r>
            <a:r>
              <a:rPr lang="ja-JP" altLang="ja-JP" sz="2000" u="sng" kern="100" dirty="0">
                <a:effectLst/>
                <a:latin typeface="ＭＳ 明朝" panose="02020609040205080304" pitchFamily="17" charset="-128"/>
                <a:ea typeface="ＭＳ 明朝" panose="02020609040205080304" pitchFamily="17" charset="-128"/>
                <a:cs typeface="Courier New" panose="02070309020205020404" pitchFamily="49" charset="0"/>
              </a:rPr>
              <a:t>病院の臨床現場に“クレーマー患者・家族”が見られるようになり、なかにはモンスター化して「</a:t>
            </a:r>
            <a:r>
              <a:rPr lang="ja-JP" altLang="ja-JP" sz="2000" b="1" u="sng" kern="100" dirty="0">
                <a:solidFill>
                  <a:srgbClr val="00B0F0"/>
                </a:solidFill>
                <a:effectLst/>
                <a:latin typeface="ＭＳ 明朝" panose="02020609040205080304" pitchFamily="17" charset="-128"/>
                <a:ea typeface="ＭＳ 明朝" panose="02020609040205080304" pitchFamily="17" charset="-128"/>
                <a:cs typeface="Courier New" panose="02070309020205020404" pitchFamily="49" charset="0"/>
              </a:rPr>
              <a:t>モンスターペイシェント</a:t>
            </a:r>
            <a:r>
              <a:rPr lang="ja-JP" altLang="ja-JP" sz="2000" u="sng" kern="100" dirty="0">
                <a:effectLst/>
                <a:latin typeface="ＭＳ 明朝" panose="02020609040205080304" pitchFamily="17" charset="-128"/>
                <a:ea typeface="ＭＳ 明朝" panose="02020609040205080304" pitchFamily="17" charset="-128"/>
                <a:cs typeface="Courier New" panose="02070309020205020404" pitchFamily="49" charset="0"/>
              </a:rPr>
              <a:t>」と呼ばれるようになる患者・家族までもが出現する</a:t>
            </a:r>
            <a:r>
              <a:rPr lang="ja-JP" altLang="ja-JP" sz="2000" kern="100" dirty="0">
                <a:effectLst/>
                <a:latin typeface="ＭＳ 明朝" panose="02020609040205080304" pitchFamily="17" charset="-128"/>
                <a:ea typeface="ＭＳ 明朝" panose="02020609040205080304" pitchFamily="17" charset="-128"/>
                <a:cs typeface="Courier New" panose="02070309020205020404" pitchFamily="49" charset="0"/>
              </a:rPr>
              <a:t>ようになっていました。</a:t>
            </a:r>
            <a:endParaRPr lang="en-US" altLang="ja-JP" sz="2000" kern="100" dirty="0">
              <a:effectLst/>
              <a:latin typeface="ＭＳ 明朝" panose="02020609040205080304" pitchFamily="17" charset="-128"/>
              <a:ea typeface="ＭＳ 明朝" panose="02020609040205080304" pitchFamily="17" charset="-128"/>
              <a:cs typeface="Courier New" panose="02070309020205020404" pitchFamily="49" charset="0"/>
            </a:endParaRPr>
          </a:p>
          <a:p>
            <a:pPr indent="152400"/>
            <a:endParaRPr lang="ja-JP" altLang="ja-JP" sz="2000" kern="100" dirty="0">
              <a:effectLst/>
              <a:latin typeface="ＭＳ 明朝" panose="02020609040205080304" pitchFamily="17" charset="-128"/>
              <a:ea typeface="ＭＳ 明朝" panose="02020609040205080304" pitchFamily="17" charset="-128"/>
              <a:cs typeface="Courier New" panose="02070309020205020404" pitchFamily="49" charset="0"/>
            </a:endParaRPr>
          </a:p>
          <a:p>
            <a:pPr indent="152400"/>
            <a:r>
              <a:rPr lang="ja-JP" altLang="ja-JP" sz="2000" kern="100" dirty="0">
                <a:effectLst/>
                <a:latin typeface="ＭＳ 明朝" panose="02020609040205080304" pitchFamily="17" charset="-128"/>
                <a:ea typeface="ＭＳ 明朝" panose="02020609040205080304" pitchFamily="17" charset="-128"/>
                <a:cs typeface="Courier New" panose="02070309020205020404" pitchFamily="49" charset="0"/>
              </a:rPr>
              <a:t>平成１３年（</a:t>
            </a:r>
            <a:r>
              <a:rPr lang="en-US" altLang="ja-JP" sz="2000" kern="100" dirty="0">
                <a:effectLst/>
                <a:latin typeface="ＭＳ 明朝" panose="02020609040205080304" pitchFamily="17" charset="-128"/>
                <a:ea typeface="ＭＳ 明朝" panose="02020609040205080304" pitchFamily="17" charset="-128"/>
                <a:cs typeface="Courier New" panose="02070309020205020404" pitchFamily="49" charset="0"/>
              </a:rPr>
              <a:t>2001</a:t>
            </a:r>
            <a:r>
              <a:rPr lang="ja-JP" altLang="ja-JP" sz="2000" kern="100" dirty="0">
                <a:effectLst/>
                <a:latin typeface="ＭＳ 明朝" panose="02020609040205080304" pitchFamily="17" charset="-128"/>
                <a:ea typeface="ＭＳ 明朝" panose="02020609040205080304" pitchFamily="17" charset="-128"/>
                <a:cs typeface="Courier New" panose="02070309020205020404" pitchFamily="49" charset="0"/>
              </a:rPr>
              <a:t>年）には</a:t>
            </a:r>
            <a:r>
              <a:rPr lang="ja-JP" altLang="en-US" sz="2000" kern="100" dirty="0">
                <a:effectLst/>
                <a:latin typeface="ＭＳ 明朝" panose="02020609040205080304" pitchFamily="17" charset="-128"/>
                <a:ea typeface="ＭＳ 明朝" panose="02020609040205080304" pitchFamily="17" charset="-128"/>
                <a:cs typeface="Courier New" panose="02070309020205020404" pitchFamily="49" charset="0"/>
              </a:rPr>
              <a:t>各都道府県の</a:t>
            </a:r>
            <a:r>
              <a:rPr lang="ja-JP" altLang="ja-JP" sz="2000" kern="100" dirty="0">
                <a:effectLst/>
                <a:latin typeface="ＭＳ 明朝" panose="02020609040205080304" pitchFamily="17" charset="-128"/>
                <a:ea typeface="ＭＳ 明朝" panose="02020609040205080304" pitchFamily="17" charset="-128"/>
                <a:cs typeface="Courier New" panose="02070309020205020404" pitchFamily="49" charset="0"/>
              </a:rPr>
              <a:t>労働局に個別労働紛争調整委員会が創設され（私は平成１３年に長崎労働局の個別労働紛争調整委員会の初代会長に就任し、その後７年間はその職にありました。）、</a:t>
            </a:r>
            <a:r>
              <a:rPr lang="ja-JP" altLang="ja-JP" sz="2000" u="sng" kern="100" dirty="0">
                <a:effectLst/>
                <a:latin typeface="ＭＳ 明朝" panose="02020609040205080304" pitchFamily="17" charset="-128"/>
                <a:ea typeface="ＭＳ 明朝" panose="02020609040205080304" pitchFamily="17" charset="-128"/>
                <a:cs typeface="Courier New" panose="02070309020205020404" pitchFamily="49" charset="0"/>
              </a:rPr>
              <a:t>職場の労働紛争が統計処理されるようになると、</a:t>
            </a:r>
            <a:r>
              <a:rPr lang="ja-JP" altLang="ja-JP" sz="2000" b="1" u="sng" kern="100" dirty="0">
                <a:effectLst/>
                <a:latin typeface="ＭＳ 明朝" panose="02020609040205080304" pitchFamily="17" charset="-128"/>
                <a:ea typeface="ＭＳ 明朝" panose="02020609040205080304" pitchFamily="17" charset="-128"/>
                <a:cs typeface="Courier New" panose="02070309020205020404" pitchFamily="49" charset="0"/>
              </a:rPr>
              <a:t>“職員間パワハラ”が急激に増加</a:t>
            </a:r>
            <a:r>
              <a:rPr lang="ja-JP" altLang="ja-JP" sz="2000" u="sng" kern="100" dirty="0">
                <a:effectLst/>
                <a:latin typeface="ＭＳ 明朝" panose="02020609040205080304" pitchFamily="17" charset="-128"/>
                <a:ea typeface="ＭＳ 明朝" panose="02020609040205080304" pitchFamily="17" charset="-128"/>
                <a:cs typeface="Courier New" panose="02070309020205020404" pitchFamily="49" charset="0"/>
              </a:rPr>
              <a:t>していることが分かってきました</a:t>
            </a:r>
            <a:r>
              <a:rPr lang="ja-JP" altLang="ja-JP" sz="2000" kern="100" dirty="0">
                <a:effectLst/>
                <a:latin typeface="ＭＳ 明朝" panose="02020609040205080304" pitchFamily="17" charset="-128"/>
                <a:ea typeface="ＭＳ 明朝" panose="02020609040205080304" pitchFamily="17" charset="-128"/>
                <a:cs typeface="Courier New" panose="02070309020205020404" pitchFamily="49" charset="0"/>
              </a:rPr>
              <a:t>。</a:t>
            </a:r>
            <a:endParaRPr lang="en-US" altLang="ja-JP" sz="2000" kern="100" dirty="0">
              <a:effectLst/>
              <a:latin typeface="ＭＳ 明朝" panose="02020609040205080304" pitchFamily="17" charset="-128"/>
              <a:ea typeface="ＭＳ 明朝" panose="02020609040205080304" pitchFamily="17" charset="-128"/>
              <a:cs typeface="Courier New" panose="02070309020205020404" pitchFamily="49" charset="0"/>
            </a:endParaRPr>
          </a:p>
          <a:p>
            <a:pPr indent="152400"/>
            <a:endParaRPr lang="ja-JP" altLang="ja-JP" sz="2000" kern="100" dirty="0">
              <a:effectLst/>
              <a:latin typeface="ＭＳ 明朝" panose="02020609040205080304" pitchFamily="17" charset="-128"/>
              <a:ea typeface="ＭＳ 明朝" panose="02020609040205080304" pitchFamily="17" charset="-128"/>
              <a:cs typeface="Courier New" panose="02070309020205020404" pitchFamily="49" charset="0"/>
            </a:endParaRPr>
          </a:p>
          <a:p>
            <a:pPr indent="152400"/>
            <a:r>
              <a:rPr lang="ja-JP" altLang="ja-JP" sz="2000" kern="100" dirty="0">
                <a:effectLst/>
                <a:latin typeface="ＭＳ 明朝" panose="02020609040205080304" pitchFamily="17" charset="-128"/>
                <a:ea typeface="ＭＳ 明朝" panose="02020609040205080304" pitchFamily="17" charset="-128"/>
                <a:cs typeface="Courier New" panose="02070309020205020404" pitchFamily="49" charset="0"/>
              </a:rPr>
              <a:t>そして、</a:t>
            </a:r>
            <a:r>
              <a:rPr lang="ja-JP" altLang="ja-JP" sz="2000" u="sng" kern="100" dirty="0">
                <a:effectLst/>
                <a:latin typeface="ＭＳ 明朝" panose="02020609040205080304" pitchFamily="17" charset="-128"/>
                <a:ea typeface="ＭＳ 明朝" panose="02020609040205080304" pitchFamily="17" charset="-128"/>
                <a:cs typeface="Courier New" panose="02070309020205020404" pitchFamily="49" charset="0"/>
              </a:rPr>
              <a:t>それと軌を一にするように、</a:t>
            </a:r>
            <a:r>
              <a:rPr lang="ja-JP" altLang="ja-JP" sz="2000" b="1" u="sng" kern="100" dirty="0">
                <a:solidFill>
                  <a:srgbClr val="00B0F0"/>
                </a:solidFill>
                <a:effectLst/>
                <a:latin typeface="ＭＳ 明朝" panose="02020609040205080304" pitchFamily="17" charset="-128"/>
                <a:ea typeface="ＭＳ 明朝" panose="02020609040205080304" pitchFamily="17" charset="-128"/>
                <a:cs typeface="Courier New" panose="02070309020205020404" pitchFamily="49" charset="0"/>
              </a:rPr>
              <a:t>医療の現場でも、“患者・家族からの暴言、暴力、いじめ・嫌がらせ、セクハラ”などの</a:t>
            </a:r>
            <a:r>
              <a:rPr lang="ja-JP" altLang="en-US" sz="2000" b="1" u="sng" kern="100" dirty="0">
                <a:solidFill>
                  <a:srgbClr val="00B0F0"/>
                </a:solidFill>
                <a:effectLst/>
                <a:latin typeface="ＭＳ 明朝" panose="02020609040205080304" pitchFamily="17" charset="-128"/>
                <a:ea typeface="ＭＳ 明朝" panose="02020609040205080304" pitchFamily="17" charset="-128"/>
                <a:cs typeface="Courier New" panose="02070309020205020404" pitchFamily="49" charset="0"/>
              </a:rPr>
              <a:t>暴力的言動（いわゆる</a:t>
            </a:r>
            <a:r>
              <a:rPr lang="ja-JP" altLang="ja-JP" sz="2000" b="1" u="sng" kern="100" dirty="0">
                <a:solidFill>
                  <a:srgbClr val="00B0F0"/>
                </a:solidFill>
                <a:effectLst/>
                <a:latin typeface="ＭＳ 明朝" panose="02020609040205080304" pitchFamily="17" charset="-128"/>
                <a:ea typeface="ＭＳ 明朝" panose="02020609040205080304" pitchFamily="17" charset="-128"/>
                <a:cs typeface="Courier New" panose="02070309020205020404" pitchFamily="49" charset="0"/>
              </a:rPr>
              <a:t>ペイハラ</a:t>
            </a:r>
            <a:r>
              <a:rPr lang="ja-JP" altLang="en-US" sz="2000" b="1" u="sng" kern="100" dirty="0">
                <a:solidFill>
                  <a:srgbClr val="00B0F0"/>
                </a:solidFill>
                <a:effectLst/>
                <a:latin typeface="ＭＳ 明朝" panose="02020609040205080304" pitchFamily="17" charset="-128"/>
                <a:ea typeface="ＭＳ 明朝" panose="02020609040205080304" pitchFamily="17" charset="-128"/>
                <a:cs typeface="Courier New" panose="02070309020205020404" pitchFamily="49" charset="0"/>
              </a:rPr>
              <a:t>言動</a:t>
            </a:r>
            <a:r>
              <a:rPr lang="ja-JP" altLang="ja-JP" sz="2000" b="1" u="sng" kern="100" dirty="0">
                <a:solidFill>
                  <a:srgbClr val="00B0F0"/>
                </a:solidFill>
                <a:effectLst/>
                <a:latin typeface="ＭＳ 明朝" panose="02020609040205080304" pitchFamily="17" charset="-128"/>
                <a:ea typeface="ＭＳ 明朝" panose="02020609040205080304" pitchFamily="17" charset="-128"/>
                <a:cs typeface="Courier New" panose="02070309020205020404" pitchFamily="49" charset="0"/>
              </a:rPr>
              <a:t>）が目に見えて増加していた</a:t>
            </a:r>
            <a:r>
              <a:rPr lang="ja-JP" altLang="ja-JP" sz="2000" kern="100" dirty="0">
                <a:effectLst/>
                <a:latin typeface="ＭＳ 明朝" panose="02020609040205080304" pitchFamily="17" charset="-128"/>
                <a:ea typeface="ＭＳ 明朝" panose="02020609040205080304" pitchFamily="17" charset="-128"/>
                <a:cs typeface="Courier New" panose="02070309020205020404" pitchFamily="49" charset="0"/>
              </a:rPr>
              <a:t>のです。</a:t>
            </a:r>
          </a:p>
          <a:p>
            <a:r>
              <a:rPr lang="ja-JP" altLang="ja-JP" sz="2000" kern="100" dirty="0">
                <a:effectLst/>
                <a:latin typeface="ＭＳ 明朝" panose="02020609040205080304" pitchFamily="17" charset="-128"/>
                <a:ea typeface="ＭＳ 明朝" panose="02020609040205080304" pitchFamily="17" charset="-128"/>
                <a:cs typeface="Courier New" panose="02070309020205020404" pitchFamily="49" charset="0"/>
              </a:rPr>
              <a:t>　Ａ病院からの私への法律相談も、当初そのほとんどが医療事故紛争でしたが、その後徐々に、ペイハラトラブルが多くなり、いつのころか医療事故紛争よりもペイハラトラブルの方が断然多くなっていたのです。</a:t>
            </a:r>
          </a:p>
        </p:txBody>
      </p:sp>
    </p:spTree>
    <p:extLst>
      <p:ext uri="{BB962C8B-B14F-4D97-AF65-F5344CB8AC3E}">
        <p14:creationId xmlns:p14="http://schemas.microsoft.com/office/powerpoint/2010/main" val="34693990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550F7F04-607D-59E5-09FC-1A1354B4C6F3}"/>
              </a:ext>
            </a:extLst>
          </p:cNvPr>
          <p:cNvSpPr txBox="1"/>
          <p:nvPr/>
        </p:nvSpPr>
        <p:spPr>
          <a:xfrm>
            <a:off x="176676" y="210393"/>
            <a:ext cx="11838648" cy="5324535"/>
          </a:xfrm>
          <a:prstGeom prst="rect">
            <a:avLst/>
          </a:prstGeom>
          <a:noFill/>
        </p:spPr>
        <p:txBody>
          <a:bodyPr wrap="square">
            <a:spAutoFit/>
          </a:bodyPr>
          <a:lstStyle/>
          <a:p>
            <a:r>
              <a:rPr lang="ja-JP" altLang="ja-JP" sz="2000" b="1" kern="100" dirty="0">
                <a:solidFill>
                  <a:srgbClr val="FF00FF"/>
                </a:solidFill>
                <a:effectLst/>
                <a:latin typeface="ＭＳ 明朝" panose="02020609040205080304" pitchFamily="17" charset="-128"/>
                <a:ea typeface="ＭＳ 明朝" panose="02020609040205080304" pitchFamily="17" charset="-128"/>
                <a:cs typeface="Courier New" panose="02070309020205020404" pitchFamily="49" charset="0"/>
              </a:rPr>
              <a:t>№</a:t>
            </a:r>
            <a:r>
              <a:rPr lang="en-US" altLang="ja-JP" sz="2000" b="1" kern="100" dirty="0">
                <a:solidFill>
                  <a:srgbClr val="FF00FF"/>
                </a:solidFill>
                <a:effectLst/>
                <a:latin typeface="ＭＳ 明朝" panose="02020609040205080304" pitchFamily="17" charset="-128"/>
                <a:ea typeface="ＭＳ 明朝" panose="02020609040205080304" pitchFamily="17" charset="-128"/>
                <a:cs typeface="Courier New" panose="02070309020205020404" pitchFamily="49" charset="0"/>
              </a:rPr>
              <a:t>8</a:t>
            </a:r>
            <a:endParaRPr lang="ja-JP" altLang="ja-JP" sz="2000" kern="100" dirty="0">
              <a:solidFill>
                <a:srgbClr val="FF00FF"/>
              </a:solidFill>
              <a:effectLst/>
              <a:latin typeface="ＭＳ 明朝" panose="02020609040205080304" pitchFamily="17" charset="-128"/>
              <a:ea typeface="ＭＳ 明朝" panose="02020609040205080304" pitchFamily="17" charset="-128"/>
              <a:cs typeface="Courier New" panose="02070309020205020404" pitchFamily="49" charset="0"/>
            </a:endParaRPr>
          </a:p>
          <a:p>
            <a:r>
              <a:rPr lang="en-US" altLang="ja-JP" sz="2000" kern="100" dirty="0">
                <a:effectLst/>
                <a:latin typeface="ＭＳ 明朝" panose="02020609040205080304" pitchFamily="17" charset="-128"/>
                <a:ea typeface="ＭＳ 明朝" panose="02020609040205080304" pitchFamily="17" charset="-128"/>
                <a:cs typeface="Courier New" panose="02070309020205020404" pitchFamily="49" charset="0"/>
              </a:rPr>
              <a:t> </a:t>
            </a:r>
            <a:endParaRPr lang="en-US" altLang="ja-JP" sz="2000" kern="100" dirty="0">
              <a:latin typeface="ＭＳ 明朝" panose="02020609040205080304" pitchFamily="17" charset="-128"/>
              <a:ea typeface="ＭＳ 明朝" panose="02020609040205080304" pitchFamily="17" charset="-128"/>
              <a:cs typeface="Courier New" panose="02070309020205020404" pitchFamily="49" charset="0"/>
            </a:endParaRPr>
          </a:p>
          <a:p>
            <a:r>
              <a:rPr lang="ja-JP" altLang="en-US" sz="2000" b="1"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Courier New" panose="02070309020205020404" pitchFamily="49" charset="0"/>
              </a:rPr>
              <a:t>　</a:t>
            </a:r>
            <a:r>
              <a:rPr lang="ja-JP" altLang="ja-JP" sz="2000" b="1" kern="100" dirty="0">
                <a:effectLst>
                  <a:outerShdw blurRad="38100" dist="38100" dir="2700000" algn="tl">
                    <a:srgbClr val="000000">
                      <a:alpha val="43137"/>
                    </a:srgbClr>
                  </a:outerShdw>
                </a:effectLst>
                <a:highlight>
                  <a:srgbClr val="FFFF00"/>
                </a:highlight>
                <a:latin typeface="ＭＳ 明朝" panose="02020609040205080304" pitchFamily="17" charset="-128"/>
                <a:ea typeface="ＭＳ 明朝" panose="02020609040205080304" pitchFamily="17" charset="-128"/>
                <a:cs typeface="Courier New" panose="02070309020205020404" pitchFamily="49" charset="0"/>
              </a:rPr>
              <a:t>４　当時のペイハラトラブルへの対応は“職員個人の力量”に任されていたこと</a:t>
            </a:r>
            <a:endParaRPr lang="en-US" altLang="ja-JP" sz="2000" b="1" kern="100" dirty="0">
              <a:effectLst>
                <a:outerShdw blurRad="38100" dist="38100" dir="2700000" algn="tl">
                  <a:srgbClr val="000000">
                    <a:alpha val="43137"/>
                  </a:srgbClr>
                </a:outerShdw>
              </a:effectLst>
              <a:highlight>
                <a:srgbClr val="FFFF00"/>
              </a:highlight>
              <a:latin typeface="ＭＳ 明朝" panose="02020609040205080304" pitchFamily="17" charset="-128"/>
              <a:ea typeface="ＭＳ 明朝" panose="02020609040205080304" pitchFamily="17" charset="-128"/>
              <a:cs typeface="Courier New" panose="02070309020205020404" pitchFamily="49" charset="0"/>
            </a:endParaRPr>
          </a:p>
          <a:p>
            <a:endParaRPr lang="ja-JP" altLang="ja-JP" sz="2000" kern="100" dirty="0">
              <a:effectLst/>
              <a:latin typeface="ＭＳ 明朝" panose="02020609040205080304" pitchFamily="17" charset="-128"/>
              <a:ea typeface="ＭＳ 明朝" panose="02020609040205080304" pitchFamily="17" charset="-128"/>
              <a:cs typeface="Courier New" panose="02070309020205020404" pitchFamily="49" charset="0"/>
            </a:endParaRPr>
          </a:p>
          <a:p>
            <a:pPr indent="152400"/>
            <a:r>
              <a:rPr lang="ja-JP" altLang="ja-JP" sz="2000" kern="100" dirty="0">
                <a:effectLst/>
                <a:latin typeface="ＭＳ 明朝" panose="02020609040205080304" pitchFamily="17" charset="-128"/>
                <a:ea typeface="ＭＳ 明朝" panose="02020609040205080304" pitchFamily="17" charset="-128"/>
                <a:cs typeface="Courier New" panose="02070309020205020404" pitchFamily="49" charset="0"/>
              </a:rPr>
              <a:t>しかし、その当時のＡ病院では、ペイハラ対応は十分とは言い難く、むしろ、ペイハラ患者・家族に対し、どう対応すればよいのかが分からないまま“右往左往している”という現実がありました</a:t>
            </a:r>
            <a:r>
              <a:rPr lang="ja-JP" altLang="en-US" sz="2000" kern="100" dirty="0">
                <a:effectLst/>
                <a:latin typeface="ＭＳ 明朝" panose="02020609040205080304" pitchFamily="17" charset="-128"/>
                <a:ea typeface="ＭＳ 明朝" panose="02020609040205080304" pitchFamily="17" charset="-128"/>
                <a:cs typeface="Courier New" panose="02070309020205020404" pitchFamily="49" charset="0"/>
              </a:rPr>
              <a:t>（しかしそれは、Ａ病院だけではなく、その他のほとんどの病院で同様の現実がありました。）</a:t>
            </a:r>
            <a:r>
              <a:rPr lang="ja-JP" altLang="ja-JP" sz="2000" kern="100" dirty="0">
                <a:effectLst/>
                <a:latin typeface="ＭＳ 明朝" panose="02020609040205080304" pitchFamily="17" charset="-128"/>
                <a:ea typeface="ＭＳ 明朝" panose="02020609040205080304" pitchFamily="17" charset="-128"/>
                <a:cs typeface="Courier New" panose="02070309020205020404" pitchFamily="49" charset="0"/>
              </a:rPr>
              <a:t>。</a:t>
            </a:r>
            <a:endParaRPr lang="en-US" altLang="ja-JP" sz="2000" kern="100" dirty="0">
              <a:effectLst/>
              <a:latin typeface="ＭＳ 明朝" panose="02020609040205080304" pitchFamily="17" charset="-128"/>
              <a:ea typeface="ＭＳ 明朝" panose="02020609040205080304" pitchFamily="17" charset="-128"/>
              <a:cs typeface="Courier New" panose="02070309020205020404" pitchFamily="49" charset="0"/>
            </a:endParaRPr>
          </a:p>
          <a:p>
            <a:pPr indent="152400"/>
            <a:endParaRPr lang="ja-JP" altLang="ja-JP" sz="2000" kern="100" dirty="0">
              <a:effectLst/>
              <a:latin typeface="ＭＳ 明朝" panose="02020609040205080304" pitchFamily="17" charset="-128"/>
              <a:ea typeface="ＭＳ 明朝" panose="02020609040205080304" pitchFamily="17" charset="-128"/>
              <a:cs typeface="Courier New" panose="02070309020205020404" pitchFamily="49" charset="0"/>
            </a:endParaRPr>
          </a:p>
          <a:p>
            <a:r>
              <a:rPr lang="ja-JP" altLang="ja-JP" sz="2000" kern="100" dirty="0">
                <a:effectLst/>
                <a:latin typeface="ＭＳ 明朝" panose="02020609040205080304" pitchFamily="17" charset="-128"/>
                <a:ea typeface="ＭＳ 明朝" panose="02020609040205080304" pitchFamily="17" charset="-128"/>
                <a:cs typeface="Courier New" panose="02070309020205020404" pitchFamily="49" charset="0"/>
              </a:rPr>
              <a:t>　しかも、</a:t>
            </a:r>
            <a:r>
              <a:rPr lang="ja-JP" altLang="ja-JP" sz="2000" u="sng"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Courier New" panose="02070309020205020404" pitchFamily="49" charset="0"/>
              </a:rPr>
              <a:t>当時のペイハラ対応は、</a:t>
            </a:r>
            <a:r>
              <a:rPr lang="ja-JP" altLang="ja-JP" sz="2000" b="1" u="sng" kern="100" dirty="0">
                <a:solidFill>
                  <a:srgbClr val="00B0F0"/>
                </a:solidFill>
                <a:latin typeface="ＭＳ 明朝" panose="02020609040205080304" pitchFamily="17" charset="-128"/>
                <a:ea typeface="ＭＳ 明朝" panose="02020609040205080304" pitchFamily="17" charset="-128"/>
                <a:cs typeface="Courier New" panose="02070309020205020404" pitchFamily="49" charset="0"/>
              </a:rPr>
              <a:t>“病院職員の個人的力量に任されている</a:t>
            </a:r>
            <a:r>
              <a:rPr lang="ja-JP" altLang="ja-JP" sz="2000" u="sng" kern="100" dirty="0">
                <a:solidFill>
                  <a:srgbClr val="00B0F0"/>
                </a:solidFill>
                <a:latin typeface="ＭＳ 明朝" panose="02020609040205080304" pitchFamily="17" charset="-128"/>
                <a:ea typeface="ＭＳ 明朝" panose="02020609040205080304" pitchFamily="17" charset="-128"/>
                <a:cs typeface="Courier New" panose="02070309020205020404" pitchFamily="49" charset="0"/>
              </a:rPr>
              <a:t>”</a:t>
            </a:r>
            <a:r>
              <a:rPr lang="ja-JP" altLang="ja-JP" sz="2000" u="sng"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Courier New" panose="02070309020205020404" pitchFamily="49" charset="0"/>
              </a:rPr>
              <a:t>という現状</a:t>
            </a:r>
            <a:r>
              <a:rPr lang="ja-JP" altLang="ja-JP" sz="2000" u="sng" kern="100" dirty="0">
                <a:effectLst/>
                <a:latin typeface="ＭＳ 明朝" panose="02020609040205080304" pitchFamily="17" charset="-128"/>
                <a:ea typeface="ＭＳ 明朝" panose="02020609040205080304" pitchFamily="17" charset="-128"/>
                <a:cs typeface="Courier New" panose="02070309020205020404" pitchFamily="49" charset="0"/>
              </a:rPr>
              <a:t>があ</a:t>
            </a:r>
            <a:r>
              <a:rPr lang="ja-JP" altLang="en-US" sz="2000" u="sng" kern="100" dirty="0">
                <a:effectLst/>
                <a:latin typeface="ＭＳ 明朝" panose="02020609040205080304" pitchFamily="17" charset="-128"/>
                <a:ea typeface="ＭＳ 明朝" panose="02020609040205080304" pitchFamily="17" charset="-128"/>
                <a:cs typeface="Courier New" panose="02070309020205020404" pitchFamily="49" charset="0"/>
              </a:rPr>
              <a:t>ったのです</a:t>
            </a:r>
            <a:r>
              <a:rPr lang="ja-JP" altLang="ja-JP" sz="2000" kern="100" dirty="0">
                <a:effectLst/>
                <a:latin typeface="ＭＳ 明朝" panose="02020609040205080304" pitchFamily="17" charset="-128"/>
                <a:ea typeface="ＭＳ 明朝" panose="02020609040205080304" pitchFamily="17" charset="-128"/>
                <a:cs typeface="Courier New" panose="02070309020205020404" pitchFamily="49" charset="0"/>
              </a:rPr>
              <a:t>。Ａ病院だけではなく、そのほとんどの病院において、ペイハラトラブルが発生した当該病棟の師長や看護部長がクレーム対応を行うか、又は、総務系の事務職員がペイハラ対応をするか、その双方が協力してクレーム対応をしていくか</a:t>
            </a:r>
            <a:r>
              <a:rPr lang="ja-JP" altLang="en-US" sz="2000" kern="100" dirty="0">
                <a:effectLst/>
                <a:latin typeface="ＭＳ 明朝" panose="02020609040205080304" pitchFamily="17" charset="-128"/>
                <a:ea typeface="ＭＳ 明朝" panose="02020609040205080304" pitchFamily="17" charset="-128"/>
                <a:cs typeface="Courier New" panose="02070309020205020404" pitchFamily="49" charset="0"/>
              </a:rPr>
              <a:t>、</a:t>
            </a:r>
            <a:r>
              <a:rPr lang="ja-JP" altLang="ja-JP" sz="2000" kern="100" dirty="0">
                <a:effectLst/>
                <a:latin typeface="ＭＳ 明朝" panose="02020609040205080304" pitchFamily="17" charset="-128"/>
                <a:ea typeface="ＭＳ 明朝" panose="02020609040205080304" pitchFamily="17" charset="-128"/>
                <a:cs typeface="Courier New" panose="02070309020205020404" pitchFamily="49" charset="0"/>
              </a:rPr>
              <a:t>という</a:t>
            </a:r>
            <a:r>
              <a:rPr lang="ja-JP" altLang="en-US" sz="2000" kern="100" dirty="0">
                <a:effectLst/>
                <a:latin typeface="ＭＳ 明朝" panose="02020609040205080304" pitchFamily="17" charset="-128"/>
                <a:ea typeface="ＭＳ 明朝" panose="02020609040205080304" pitchFamily="17" charset="-128"/>
                <a:cs typeface="Courier New" panose="02070309020205020404" pitchFamily="49" charset="0"/>
              </a:rPr>
              <a:t>極めて</a:t>
            </a:r>
            <a:r>
              <a:rPr lang="ja-JP" altLang="ja-JP" sz="2000" kern="100" dirty="0">
                <a:effectLst/>
                <a:latin typeface="ＭＳ 明朝" panose="02020609040205080304" pitchFamily="17" charset="-128"/>
                <a:ea typeface="ＭＳ 明朝" panose="02020609040205080304" pitchFamily="17" charset="-128"/>
                <a:cs typeface="Courier New" panose="02070309020205020404" pitchFamily="49" charset="0"/>
              </a:rPr>
              <a:t>単純なもので</a:t>
            </a:r>
            <a:r>
              <a:rPr lang="ja-JP" altLang="en-US" sz="2000" kern="100" dirty="0">
                <a:latin typeface="ＭＳ 明朝" panose="02020609040205080304" pitchFamily="17" charset="-128"/>
                <a:ea typeface="ＭＳ 明朝" panose="02020609040205080304" pitchFamily="17" charset="-128"/>
                <a:cs typeface="Courier New" panose="02070309020205020404" pitchFamily="49" charset="0"/>
              </a:rPr>
              <a:t>した。</a:t>
            </a:r>
            <a:endParaRPr lang="en-US" altLang="ja-JP" sz="2000" kern="100" dirty="0">
              <a:latin typeface="ＭＳ 明朝" panose="02020609040205080304" pitchFamily="17" charset="-128"/>
              <a:ea typeface="ＭＳ 明朝" panose="02020609040205080304" pitchFamily="17" charset="-128"/>
              <a:cs typeface="Courier New" panose="02070309020205020404" pitchFamily="49" charset="0"/>
            </a:endParaRPr>
          </a:p>
          <a:p>
            <a:endParaRPr lang="en-US" altLang="ja-JP" sz="2000" kern="100" dirty="0">
              <a:latin typeface="ＭＳ 明朝" panose="02020609040205080304" pitchFamily="17" charset="-128"/>
              <a:ea typeface="ＭＳ 明朝" panose="02020609040205080304" pitchFamily="17" charset="-128"/>
              <a:cs typeface="Courier New" panose="02070309020205020404" pitchFamily="49" charset="0"/>
            </a:endParaRPr>
          </a:p>
          <a:p>
            <a:r>
              <a:rPr lang="ja-JP" altLang="en-US" sz="2000"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Courier New" panose="02070309020205020404" pitchFamily="49" charset="0"/>
              </a:rPr>
              <a:t>　</a:t>
            </a:r>
            <a:r>
              <a:rPr lang="ja-JP" altLang="ja-JP" sz="2000" u="sng" kern="100" dirty="0">
                <a:solidFill>
                  <a:srgbClr val="00B0F0"/>
                </a:solidFill>
                <a:latin typeface="ＭＳ 明朝" panose="02020609040205080304" pitchFamily="17" charset="-128"/>
                <a:ea typeface="ＭＳ 明朝" panose="02020609040205080304" pitchFamily="17" charset="-128"/>
                <a:cs typeface="Courier New" panose="02070309020205020404" pitchFamily="49" charset="0"/>
              </a:rPr>
              <a:t>“</a:t>
            </a:r>
            <a:r>
              <a:rPr lang="ja-JP" altLang="ja-JP" sz="2000" b="1" u="sng" kern="100" dirty="0">
                <a:solidFill>
                  <a:srgbClr val="00B0F0"/>
                </a:solidFill>
                <a:latin typeface="ＭＳ 明朝" panose="02020609040205080304" pitchFamily="17" charset="-128"/>
                <a:ea typeface="ＭＳ 明朝" panose="02020609040205080304" pitchFamily="17" charset="-128"/>
                <a:cs typeface="Courier New" panose="02070309020205020404" pitchFamily="49" charset="0"/>
              </a:rPr>
              <a:t>当該職員らの個人の力量”で処理することが当然</a:t>
            </a:r>
            <a:r>
              <a:rPr lang="ja-JP" altLang="ja-JP" sz="2000" u="sng" kern="100" dirty="0">
                <a:solidFill>
                  <a:srgbClr val="00B0F0"/>
                </a:solidFill>
                <a:latin typeface="ＭＳ 明朝" panose="02020609040205080304" pitchFamily="17" charset="-128"/>
                <a:ea typeface="ＭＳ 明朝" panose="02020609040205080304" pitchFamily="17" charset="-128"/>
                <a:cs typeface="Courier New" panose="02070309020205020404" pitchFamily="49" charset="0"/>
              </a:rPr>
              <a:t>のことと考えられており</a:t>
            </a:r>
            <a:r>
              <a:rPr lang="ja-JP" altLang="en-US" sz="2000" u="sng" kern="100" dirty="0">
                <a:solidFill>
                  <a:srgbClr val="00B0F0"/>
                </a:solidFill>
                <a:latin typeface="ＭＳ 明朝" panose="02020609040205080304" pitchFamily="17" charset="-128"/>
                <a:ea typeface="ＭＳ 明朝" panose="02020609040205080304" pitchFamily="17" charset="-128"/>
                <a:cs typeface="Courier New" panose="02070309020205020404" pitchFamily="49" charset="0"/>
              </a:rPr>
              <a:t>、</a:t>
            </a:r>
            <a:r>
              <a:rPr lang="ja-JP" altLang="ja-JP" sz="2000" b="1" u="sng" kern="100" dirty="0">
                <a:solidFill>
                  <a:srgbClr val="00B0F0"/>
                </a:solidFill>
                <a:latin typeface="ＭＳ 明朝" panose="02020609040205080304" pitchFamily="17" charset="-128"/>
                <a:ea typeface="ＭＳ 明朝" panose="02020609040205080304" pitchFamily="17" charset="-128"/>
                <a:cs typeface="Courier New" panose="02070309020205020404" pitchFamily="49" charset="0"/>
              </a:rPr>
              <a:t>“病院全体としての組織的対応や組織的支援”など</a:t>
            </a:r>
            <a:r>
              <a:rPr lang="ja-JP" altLang="en-US" sz="2000" b="1" u="sng" kern="100" dirty="0">
                <a:solidFill>
                  <a:srgbClr val="00B0F0"/>
                </a:solidFill>
                <a:latin typeface="ＭＳ 明朝" panose="02020609040205080304" pitchFamily="17" charset="-128"/>
                <a:ea typeface="ＭＳ 明朝" panose="02020609040205080304" pitchFamily="17" charset="-128"/>
                <a:cs typeface="Courier New" panose="02070309020205020404" pitchFamily="49" charset="0"/>
              </a:rPr>
              <a:t>、当時</a:t>
            </a:r>
            <a:r>
              <a:rPr lang="ja-JP" altLang="ja-JP" sz="2000" b="1" u="sng" kern="100" dirty="0">
                <a:solidFill>
                  <a:srgbClr val="00B0F0"/>
                </a:solidFill>
                <a:latin typeface="ＭＳ 明朝" panose="02020609040205080304" pitchFamily="17" charset="-128"/>
                <a:ea typeface="ＭＳ 明朝" panose="02020609040205080304" pitchFamily="17" charset="-128"/>
                <a:cs typeface="Courier New" panose="02070309020205020404" pitchFamily="49" charset="0"/>
              </a:rPr>
              <a:t>は全く考えられていなかった</a:t>
            </a:r>
            <a:r>
              <a:rPr lang="ja-JP" altLang="en-US" sz="2000" kern="100" dirty="0">
                <a:solidFill>
                  <a:srgbClr val="00B0F0"/>
                </a:solidFill>
                <a:latin typeface="ＭＳ 明朝" panose="02020609040205080304" pitchFamily="17" charset="-128"/>
                <a:ea typeface="ＭＳ 明朝" panose="02020609040205080304" pitchFamily="17" charset="-128"/>
                <a:cs typeface="Courier New" panose="02070309020205020404" pitchFamily="49" charset="0"/>
              </a:rPr>
              <a:t>と記憶しています。</a:t>
            </a:r>
            <a:endParaRPr lang="en-US" altLang="ja-JP" sz="2000" kern="100" dirty="0">
              <a:solidFill>
                <a:srgbClr val="00B0F0"/>
              </a:solidFill>
              <a:latin typeface="ＭＳ 明朝" panose="02020609040205080304" pitchFamily="17" charset="-128"/>
              <a:ea typeface="ＭＳ 明朝" panose="02020609040205080304" pitchFamily="17" charset="-128"/>
              <a:cs typeface="Courier New" panose="02070309020205020404" pitchFamily="49" charset="0"/>
            </a:endParaRPr>
          </a:p>
          <a:p>
            <a:endParaRPr lang="en-US" altLang="ja-JP" sz="2000" kern="100" dirty="0">
              <a:solidFill>
                <a:srgbClr val="00B0F0"/>
              </a:solidFill>
              <a:latin typeface="ＭＳ 明朝" panose="02020609040205080304" pitchFamily="17" charset="-128"/>
              <a:ea typeface="ＭＳ 明朝" panose="02020609040205080304" pitchFamily="17" charset="-128"/>
              <a:cs typeface="Courier New" panose="02070309020205020404" pitchFamily="49" charset="0"/>
            </a:endParaRPr>
          </a:p>
          <a:p>
            <a:pPr algn="ctr"/>
            <a:r>
              <a:rPr lang="en-US" altLang="ja-JP" sz="2000" b="1"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Courier New" panose="02070309020205020404" pitchFamily="49" charset="0"/>
              </a:rPr>
              <a:t>《※</a:t>
            </a:r>
            <a:r>
              <a:rPr lang="ja-JP" altLang="en-US" sz="2000" kern="100"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Courier New" panose="02070309020205020404" pitchFamily="49" charset="0"/>
              </a:rPr>
              <a:t>そして、いまでも、組織的対応の出来ていない病院が多そう</a:t>
            </a:r>
            <a:r>
              <a:rPr lang="ja-JP" altLang="en-US" sz="2000" kern="10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cs typeface="Courier New" panose="02070309020205020404" pitchFamily="49" charset="0"/>
              </a:rPr>
              <a:t>で</a:t>
            </a:r>
            <a:r>
              <a:rPr lang="ja-JP" altLang="en-US" sz="2000" b="1" kern="100">
                <a:latin typeface="ＭＳ 明朝" panose="02020609040205080304" pitchFamily="17" charset="-128"/>
                <a:ea typeface="ＭＳ 明朝" panose="02020609040205080304" pitchFamily="17" charset="-128"/>
                <a:cs typeface="Courier New" panose="02070309020205020404" pitchFamily="49" charset="0"/>
              </a:rPr>
              <a:t>ある</a:t>
            </a:r>
            <a:r>
              <a:rPr lang="en-US" altLang="ja-JP" sz="2000" b="1" kern="100">
                <a:latin typeface="ＭＳ 明朝" panose="02020609040205080304" pitchFamily="17" charset="-128"/>
                <a:ea typeface="ＭＳ 明朝" panose="02020609040205080304" pitchFamily="17" charset="-128"/>
                <a:cs typeface="Courier New" panose="02070309020205020404" pitchFamily="49" charset="0"/>
              </a:rPr>
              <a:t>…》</a:t>
            </a:r>
            <a:endParaRPr lang="ja-JP" altLang="ja-JP" sz="2000" b="1" kern="100" dirty="0">
              <a:latin typeface="ＭＳ 明朝" panose="02020609040205080304" pitchFamily="17" charset="-128"/>
              <a:ea typeface="ＭＳ 明朝" panose="02020609040205080304" pitchFamily="17" charset="-128"/>
              <a:cs typeface="Courier New" panose="02070309020205020404" pitchFamily="49" charset="0"/>
            </a:endParaRPr>
          </a:p>
        </p:txBody>
      </p:sp>
    </p:spTree>
    <p:extLst>
      <p:ext uri="{BB962C8B-B14F-4D97-AF65-F5344CB8AC3E}">
        <p14:creationId xmlns:p14="http://schemas.microsoft.com/office/powerpoint/2010/main" val="2608328250"/>
      </p:ext>
    </p:extLst>
  </p:cSld>
  <p:clrMapOvr>
    <a:masterClrMapping/>
  </p:clrMapOvr>
</p:sld>
</file>

<file path=ppt/theme/theme1.xml><?xml version="1.0" encoding="utf-8"?>
<a:theme xmlns:a="http://schemas.openxmlformats.org/drawingml/2006/main" name="ファセット">
  <a:themeElements>
    <a:clrScheme name="ファセット">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ファセット">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ファセット">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Facet</Template>
  <TotalTime>1700</TotalTime>
  <Words>15827</Words>
  <Application>Microsoft Office PowerPoint</Application>
  <PresentationFormat>ワイド画面</PresentationFormat>
  <Paragraphs>798</Paragraphs>
  <Slides>58</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58</vt:i4>
      </vt:variant>
    </vt:vector>
  </HeadingPairs>
  <TitlesOfParts>
    <vt:vector size="65" baseType="lpstr">
      <vt:lpstr>ＭＳ 明朝</vt:lpstr>
      <vt:lpstr>游ゴシック</vt:lpstr>
      <vt:lpstr>Arial</vt:lpstr>
      <vt:lpstr>Century</vt:lpstr>
      <vt:lpstr>Trebuchet MS</vt:lpstr>
      <vt:lpstr>Wingdings 3</vt:lpstr>
      <vt:lpstr>ファセット</vt:lpstr>
      <vt:lpstr>ペイシェントハラスメント対策 ～患者・家族との向き合い方～</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福﨑 龍馬</dc:creator>
  <cp:lastModifiedBy>福﨑 博孝</cp:lastModifiedBy>
  <cp:revision>7</cp:revision>
  <cp:lastPrinted>2024-06-08T06:34:22Z</cp:lastPrinted>
  <dcterms:created xsi:type="dcterms:W3CDTF">2024-03-19T07:07:35Z</dcterms:created>
  <dcterms:modified xsi:type="dcterms:W3CDTF">2024-06-15T08:22:02Z</dcterms:modified>
</cp:coreProperties>
</file>